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sldIdLst>
    <p:sldId id="346" r:id="rId2"/>
    <p:sldId id="335" r:id="rId3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DFEC"/>
    <a:srgbClr val="C5E0B4"/>
    <a:srgbClr val="FFE497"/>
    <a:srgbClr val="E89440"/>
    <a:srgbClr val="F2C468"/>
    <a:srgbClr val="A4AD99"/>
    <a:srgbClr val="D17519"/>
    <a:srgbClr val="C8FCF1"/>
    <a:srgbClr val="F3BAFC"/>
    <a:srgbClr val="E482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llemlayout 2 - Markering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52" autoAdjust="0"/>
    <p:restoredTop sz="95736" autoAdjust="0"/>
  </p:normalViewPr>
  <p:slideViewPr>
    <p:cSldViewPr snapToGrid="0">
      <p:cViewPr varScale="1">
        <p:scale>
          <a:sx n="44" d="100"/>
          <a:sy n="44" d="100"/>
        </p:scale>
        <p:origin x="225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6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r">
              <a:defRPr sz="1200"/>
            </a:lvl1pPr>
          </a:lstStyle>
          <a:p>
            <a:fld id="{CFA5D53C-713C-41B2-A438-CA79597FA76D}" type="datetimeFigureOut">
              <a:rPr lang="da-DK" smtClean="0"/>
              <a:t>03-09-2024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2239963" y="1241425"/>
            <a:ext cx="23177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7" rIns="91433" bIns="45717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33" tIns="45717" rIns="91433" bIns="45717" rtlCol="0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8055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8055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r">
              <a:defRPr sz="1200"/>
            </a:lvl1pPr>
          </a:lstStyle>
          <a:p>
            <a:fld id="{A643027A-BD5B-49BB-8FE1-11BC4F0CEE4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357597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719176" rtl="0" eaLnBrk="1" latinLnBrk="0" hangingPunct="1">
      <a:defRPr sz="944" kern="1200">
        <a:solidFill>
          <a:schemeClr val="tx1"/>
        </a:solidFill>
        <a:latin typeface="+mn-lt"/>
        <a:ea typeface="+mn-ea"/>
        <a:cs typeface="+mn-cs"/>
      </a:defRPr>
    </a:lvl1pPr>
    <a:lvl2pPr marL="359588" algn="l" defTabSz="719176" rtl="0" eaLnBrk="1" latinLnBrk="0" hangingPunct="1">
      <a:defRPr sz="944" kern="1200">
        <a:solidFill>
          <a:schemeClr val="tx1"/>
        </a:solidFill>
        <a:latin typeface="+mn-lt"/>
        <a:ea typeface="+mn-ea"/>
        <a:cs typeface="+mn-cs"/>
      </a:defRPr>
    </a:lvl2pPr>
    <a:lvl3pPr marL="719176" algn="l" defTabSz="719176" rtl="0" eaLnBrk="1" latinLnBrk="0" hangingPunct="1">
      <a:defRPr sz="944" kern="1200">
        <a:solidFill>
          <a:schemeClr val="tx1"/>
        </a:solidFill>
        <a:latin typeface="+mn-lt"/>
        <a:ea typeface="+mn-ea"/>
        <a:cs typeface="+mn-cs"/>
      </a:defRPr>
    </a:lvl3pPr>
    <a:lvl4pPr marL="1078763" algn="l" defTabSz="719176" rtl="0" eaLnBrk="1" latinLnBrk="0" hangingPunct="1">
      <a:defRPr sz="944" kern="1200">
        <a:solidFill>
          <a:schemeClr val="tx1"/>
        </a:solidFill>
        <a:latin typeface="+mn-lt"/>
        <a:ea typeface="+mn-ea"/>
        <a:cs typeface="+mn-cs"/>
      </a:defRPr>
    </a:lvl4pPr>
    <a:lvl5pPr marL="1438351" algn="l" defTabSz="719176" rtl="0" eaLnBrk="1" latinLnBrk="0" hangingPunct="1">
      <a:defRPr sz="944" kern="1200">
        <a:solidFill>
          <a:schemeClr val="tx1"/>
        </a:solidFill>
        <a:latin typeface="+mn-lt"/>
        <a:ea typeface="+mn-ea"/>
        <a:cs typeface="+mn-cs"/>
      </a:defRPr>
    </a:lvl5pPr>
    <a:lvl6pPr marL="1797939" algn="l" defTabSz="719176" rtl="0" eaLnBrk="1" latinLnBrk="0" hangingPunct="1">
      <a:defRPr sz="944" kern="1200">
        <a:solidFill>
          <a:schemeClr val="tx1"/>
        </a:solidFill>
        <a:latin typeface="+mn-lt"/>
        <a:ea typeface="+mn-ea"/>
        <a:cs typeface="+mn-cs"/>
      </a:defRPr>
    </a:lvl6pPr>
    <a:lvl7pPr marL="2157527" algn="l" defTabSz="719176" rtl="0" eaLnBrk="1" latinLnBrk="0" hangingPunct="1">
      <a:defRPr sz="944" kern="1200">
        <a:solidFill>
          <a:schemeClr val="tx1"/>
        </a:solidFill>
        <a:latin typeface="+mn-lt"/>
        <a:ea typeface="+mn-ea"/>
        <a:cs typeface="+mn-cs"/>
      </a:defRPr>
    </a:lvl7pPr>
    <a:lvl8pPr marL="2517115" algn="l" defTabSz="719176" rtl="0" eaLnBrk="1" latinLnBrk="0" hangingPunct="1">
      <a:defRPr sz="944" kern="1200">
        <a:solidFill>
          <a:schemeClr val="tx1"/>
        </a:solidFill>
        <a:latin typeface="+mn-lt"/>
        <a:ea typeface="+mn-ea"/>
        <a:cs typeface="+mn-cs"/>
      </a:defRPr>
    </a:lvl8pPr>
    <a:lvl9pPr marL="2876702" algn="l" defTabSz="719176" rtl="0" eaLnBrk="1" latinLnBrk="0" hangingPunct="1">
      <a:defRPr sz="94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>
          <a:xfrm>
            <a:off x="2239963" y="1241425"/>
            <a:ext cx="2317750" cy="3349625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43027A-BD5B-49BB-8FE1-11BC4F0CEE47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250648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>
          <a:xfrm>
            <a:off x="2239963" y="1241425"/>
            <a:ext cx="2317750" cy="3349625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43027A-BD5B-49BB-8FE1-11BC4F0CEE47}" type="slidenum">
              <a:rPr lang="da-DK" smtClean="0"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726990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FE8E6-610B-4E7C-A288-6C5053B2DA45}" type="datetimeFigureOut">
              <a:rPr lang="da-DK" smtClean="0"/>
              <a:t>03-09-2024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43FA7-A682-424B-9DF6-A77157288C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2076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FE8E6-610B-4E7C-A288-6C5053B2DA45}" type="datetimeFigureOut">
              <a:rPr lang="da-DK" smtClean="0"/>
              <a:t>03-09-2024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43FA7-A682-424B-9DF6-A77157288C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71414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FE8E6-610B-4E7C-A288-6C5053B2DA45}" type="datetimeFigureOut">
              <a:rPr lang="da-DK" smtClean="0"/>
              <a:t>03-09-2024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43FA7-A682-424B-9DF6-A77157288C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04807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FE8E6-610B-4E7C-A288-6C5053B2DA45}" type="datetimeFigureOut">
              <a:rPr lang="da-DK" smtClean="0"/>
              <a:t>03-09-2024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43FA7-A682-424B-9DF6-A77157288C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3708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FE8E6-610B-4E7C-A288-6C5053B2DA45}" type="datetimeFigureOut">
              <a:rPr lang="da-DK" smtClean="0"/>
              <a:t>03-09-2024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43FA7-A682-424B-9DF6-A77157288C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90881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FE8E6-610B-4E7C-A288-6C5053B2DA45}" type="datetimeFigureOut">
              <a:rPr lang="da-DK" smtClean="0"/>
              <a:t>03-09-2024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43FA7-A682-424B-9DF6-A77157288C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53788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FE8E6-610B-4E7C-A288-6C5053B2DA45}" type="datetimeFigureOut">
              <a:rPr lang="da-DK" smtClean="0"/>
              <a:t>03-09-2024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43FA7-A682-424B-9DF6-A77157288C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94508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FE8E6-610B-4E7C-A288-6C5053B2DA45}" type="datetimeFigureOut">
              <a:rPr lang="da-DK" smtClean="0"/>
              <a:t>03-09-2024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43FA7-A682-424B-9DF6-A77157288C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35232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FE8E6-610B-4E7C-A288-6C5053B2DA45}" type="datetimeFigureOut">
              <a:rPr lang="da-DK" smtClean="0"/>
              <a:t>03-09-2024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43FA7-A682-424B-9DF6-A77157288C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89130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FE8E6-610B-4E7C-A288-6C5053B2DA45}" type="datetimeFigureOut">
              <a:rPr lang="da-DK" smtClean="0"/>
              <a:t>03-09-2024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43FA7-A682-424B-9DF6-A77157288C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78191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FE8E6-610B-4E7C-A288-6C5053B2DA45}" type="datetimeFigureOut">
              <a:rPr lang="da-DK" smtClean="0"/>
              <a:t>03-09-2024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43FA7-A682-424B-9DF6-A77157288C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91717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FE8E6-610B-4E7C-A288-6C5053B2DA45}" type="datetimeFigureOut">
              <a:rPr lang="da-DK" smtClean="0"/>
              <a:t>03-09-2024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443FA7-A682-424B-9DF6-A77157288C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69858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ktangel: afrundede hjørner 19">
            <a:extLst>
              <a:ext uri="{FF2B5EF4-FFF2-40B4-BE49-F238E27FC236}">
                <a16:creationId xmlns:a16="http://schemas.microsoft.com/office/drawing/2014/main" id="{7636A8EA-18A0-4E37-8BF1-4AA667095381}"/>
              </a:ext>
            </a:extLst>
          </p:cNvPr>
          <p:cNvSpPr/>
          <p:nvPr/>
        </p:nvSpPr>
        <p:spPr>
          <a:xfrm>
            <a:off x="753405" y="1135427"/>
            <a:ext cx="5368900" cy="7723295"/>
          </a:xfrm>
          <a:prstGeom prst="roundRect">
            <a:avLst/>
          </a:prstGeom>
          <a:solidFill>
            <a:srgbClr val="F3BAFC"/>
          </a:solidFill>
          <a:ln w="47625" cmpd="thickThin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102" dirty="0">
                <a:solidFill>
                  <a:schemeClr val="tx1"/>
                </a:solidFill>
              </a:rPr>
              <a:t>Retfærdighed handler på den ene side om, at arbejdsopgaver, løn, forfremmelser og anerkendelse bliver retfærdigt fordelt. </a:t>
            </a:r>
          </a:p>
          <a:p>
            <a:pPr algn="ctr"/>
            <a:endParaRPr lang="da-DK" sz="2102" dirty="0">
              <a:solidFill>
                <a:schemeClr val="tx1"/>
              </a:solidFill>
            </a:endParaRPr>
          </a:p>
          <a:p>
            <a:pPr algn="ctr"/>
            <a:r>
              <a:rPr lang="da-DK" sz="2102" dirty="0">
                <a:solidFill>
                  <a:schemeClr val="tx1"/>
                </a:solidFill>
              </a:rPr>
              <a:t>Men det er lige så vigtigt med retfærdige processer, hvor tingene går ordentligt for sig og bliver oplevet som en fair tilgang. </a:t>
            </a:r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70347EB5-5501-4755-8746-6A462C13B41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3776" y="8263626"/>
            <a:ext cx="1434820" cy="418775"/>
          </a:xfrm>
          <a:prstGeom prst="rect">
            <a:avLst/>
          </a:prstGeom>
        </p:spPr>
      </p:pic>
      <p:sp>
        <p:nvSpPr>
          <p:cNvPr id="2" name="Tekstfelt 1">
            <a:extLst>
              <a:ext uri="{FF2B5EF4-FFF2-40B4-BE49-F238E27FC236}">
                <a16:creationId xmlns:a16="http://schemas.microsoft.com/office/drawing/2014/main" id="{CC6280B3-C77E-4A1B-8AFD-E5B09E8BD123}"/>
              </a:ext>
            </a:extLst>
          </p:cNvPr>
          <p:cNvSpPr txBox="1"/>
          <p:nvPr/>
        </p:nvSpPr>
        <p:spPr>
          <a:xfrm>
            <a:off x="753405" y="2114741"/>
            <a:ext cx="5351192" cy="7162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4054" dirty="0">
                <a:latin typeface="Bahnschrift" panose="020B0502040204020203" pitchFamily="34" charset="0"/>
              </a:rPr>
              <a:t>Retfærdighed</a:t>
            </a:r>
            <a:endParaRPr lang="da-DK" sz="1063" dirty="0"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59114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: afrundede hjørner 5">
            <a:extLst>
              <a:ext uri="{FF2B5EF4-FFF2-40B4-BE49-F238E27FC236}">
                <a16:creationId xmlns:a16="http://schemas.microsoft.com/office/drawing/2014/main" id="{37C64405-0557-4DDD-9851-28A3990C60C8}"/>
              </a:ext>
            </a:extLst>
          </p:cNvPr>
          <p:cNvSpPr/>
          <p:nvPr/>
        </p:nvSpPr>
        <p:spPr>
          <a:xfrm>
            <a:off x="3701376" y="5167021"/>
            <a:ext cx="2840706" cy="4061229"/>
          </a:xfrm>
          <a:prstGeom prst="roundRect">
            <a:avLst/>
          </a:prstGeom>
          <a:solidFill>
            <a:srgbClr val="F3BAFC"/>
          </a:solidFill>
          <a:ln w="47625" cmpd="thickThin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063">
              <a:solidFill>
                <a:schemeClr val="tx1"/>
              </a:solidFill>
            </a:endParaRPr>
          </a:p>
        </p:txBody>
      </p:sp>
      <p:sp>
        <p:nvSpPr>
          <p:cNvPr id="7" name="Rektangel: afrundede hjørner 6">
            <a:extLst>
              <a:ext uri="{FF2B5EF4-FFF2-40B4-BE49-F238E27FC236}">
                <a16:creationId xmlns:a16="http://schemas.microsoft.com/office/drawing/2014/main" id="{B5DA0E19-02D6-4030-9B84-DF46D03C5E0B}"/>
              </a:ext>
            </a:extLst>
          </p:cNvPr>
          <p:cNvSpPr/>
          <p:nvPr/>
        </p:nvSpPr>
        <p:spPr>
          <a:xfrm>
            <a:off x="315917" y="5167021"/>
            <a:ext cx="2840707" cy="4061228"/>
          </a:xfrm>
          <a:prstGeom prst="roundRect">
            <a:avLst/>
          </a:prstGeom>
          <a:solidFill>
            <a:srgbClr val="F3BAFC"/>
          </a:solidFill>
          <a:ln w="47625" cmpd="thickThin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063">
              <a:solidFill>
                <a:schemeClr val="tx1"/>
              </a:solidFill>
            </a:endParaRPr>
          </a:p>
        </p:txBody>
      </p:sp>
      <p:sp>
        <p:nvSpPr>
          <p:cNvPr id="38" name="Tekstfelt 37">
            <a:extLst>
              <a:ext uri="{FF2B5EF4-FFF2-40B4-BE49-F238E27FC236}">
                <a16:creationId xmlns:a16="http://schemas.microsoft.com/office/drawing/2014/main" id="{DAEAAB18-147E-4FE9-A043-6F16196F5B20}"/>
              </a:ext>
            </a:extLst>
          </p:cNvPr>
          <p:cNvSpPr txBox="1"/>
          <p:nvPr/>
        </p:nvSpPr>
        <p:spPr>
          <a:xfrm>
            <a:off x="4111369" y="5829637"/>
            <a:ext cx="2035961" cy="6934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a-DK" sz="1502" b="1" dirty="0">
                <a:solidFill>
                  <a:srgbClr val="666699"/>
                </a:solidFill>
              </a:rPr>
              <a:t>Jeg synes, </a:t>
            </a:r>
          </a:p>
          <a:p>
            <a:pPr algn="ctr"/>
            <a:r>
              <a:rPr lang="da-DK" sz="1502" b="1" dirty="0">
                <a:solidFill>
                  <a:srgbClr val="666699"/>
                </a:solidFill>
              </a:rPr>
              <a:t>at ledelsen nogle gange forskelsbehandler</a:t>
            </a:r>
          </a:p>
        </p:txBody>
      </p:sp>
      <p:sp>
        <p:nvSpPr>
          <p:cNvPr id="39" name="Tekstfelt 38">
            <a:extLst>
              <a:ext uri="{FF2B5EF4-FFF2-40B4-BE49-F238E27FC236}">
                <a16:creationId xmlns:a16="http://schemas.microsoft.com/office/drawing/2014/main" id="{4BFA164C-ADAF-43CF-935F-19CAB4DDF003}"/>
              </a:ext>
            </a:extLst>
          </p:cNvPr>
          <p:cNvSpPr txBox="1"/>
          <p:nvPr/>
        </p:nvSpPr>
        <p:spPr>
          <a:xfrm>
            <a:off x="582403" y="5829637"/>
            <a:ext cx="2307727" cy="6934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a-DK" sz="1502" b="1" dirty="0">
                <a:solidFill>
                  <a:srgbClr val="666699"/>
                </a:solidFill>
              </a:rPr>
              <a:t>Jeg mener, </a:t>
            </a:r>
          </a:p>
          <a:p>
            <a:pPr algn="ctr"/>
            <a:r>
              <a:rPr lang="da-DK" sz="1502" b="1" dirty="0">
                <a:solidFill>
                  <a:srgbClr val="666699"/>
                </a:solidFill>
              </a:rPr>
              <a:t>at arbejdsbyrden på </a:t>
            </a:r>
          </a:p>
          <a:p>
            <a:pPr algn="ctr"/>
            <a:r>
              <a:rPr lang="da-DK" sz="1502" b="1" dirty="0">
                <a:solidFill>
                  <a:srgbClr val="666699"/>
                </a:solidFill>
              </a:rPr>
              <a:t>jobbet er skævt fordelt</a:t>
            </a:r>
          </a:p>
        </p:txBody>
      </p:sp>
      <p:sp>
        <p:nvSpPr>
          <p:cNvPr id="45" name="Tekstfelt 44">
            <a:extLst>
              <a:ext uri="{FF2B5EF4-FFF2-40B4-BE49-F238E27FC236}">
                <a16:creationId xmlns:a16="http://schemas.microsoft.com/office/drawing/2014/main" id="{90A5A0D4-A55E-48F8-9ECB-B4C7A6F5FD33}"/>
              </a:ext>
            </a:extLst>
          </p:cNvPr>
          <p:cNvSpPr txBox="1"/>
          <p:nvPr/>
        </p:nvSpPr>
        <p:spPr>
          <a:xfrm>
            <a:off x="4788925" y="7005275"/>
            <a:ext cx="1260580" cy="16357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da-DK" sz="1063" dirty="0">
                <a:solidFill>
                  <a:srgbClr val="666699"/>
                </a:solidFill>
              </a:rPr>
              <a:t>Hvad oplever du?</a:t>
            </a:r>
          </a:p>
        </p:txBody>
      </p:sp>
      <p:sp>
        <p:nvSpPr>
          <p:cNvPr id="46" name="Tekstfelt 45">
            <a:extLst>
              <a:ext uri="{FF2B5EF4-FFF2-40B4-BE49-F238E27FC236}">
                <a16:creationId xmlns:a16="http://schemas.microsoft.com/office/drawing/2014/main" id="{B92FC766-61AF-4134-95CD-760548406091}"/>
              </a:ext>
            </a:extLst>
          </p:cNvPr>
          <p:cNvSpPr txBox="1"/>
          <p:nvPr/>
        </p:nvSpPr>
        <p:spPr>
          <a:xfrm>
            <a:off x="1411383" y="7001232"/>
            <a:ext cx="1260580" cy="16357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da-DK" sz="1063" dirty="0">
                <a:solidFill>
                  <a:srgbClr val="666699"/>
                </a:solidFill>
              </a:rPr>
              <a:t>Hvad oplever du?</a:t>
            </a:r>
          </a:p>
        </p:txBody>
      </p:sp>
      <p:sp>
        <p:nvSpPr>
          <p:cNvPr id="47" name="Tekstfelt 46">
            <a:extLst>
              <a:ext uri="{FF2B5EF4-FFF2-40B4-BE49-F238E27FC236}">
                <a16:creationId xmlns:a16="http://schemas.microsoft.com/office/drawing/2014/main" id="{4326FDC0-C1DF-4E88-9DB6-3350300EDE10}"/>
              </a:ext>
            </a:extLst>
          </p:cNvPr>
          <p:cNvSpPr txBox="1"/>
          <p:nvPr/>
        </p:nvSpPr>
        <p:spPr>
          <a:xfrm>
            <a:off x="1411383" y="7527951"/>
            <a:ext cx="1260580" cy="49071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da-DK" sz="1063" dirty="0">
                <a:solidFill>
                  <a:srgbClr val="666699"/>
                </a:solidFill>
              </a:rPr>
              <a:t>Hvad kan du og din arbejdsplads gøre bedre?</a:t>
            </a:r>
          </a:p>
        </p:txBody>
      </p:sp>
      <p:sp>
        <p:nvSpPr>
          <p:cNvPr id="48" name="Tekstfelt 47">
            <a:extLst>
              <a:ext uri="{FF2B5EF4-FFF2-40B4-BE49-F238E27FC236}">
                <a16:creationId xmlns:a16="http://schemas.microsoft.com/office/drawing/2014/main" id="{C7B05221-46DA-473F-8948-BCE148A23373}"/>
              </a:ext>
            </a:extLst>
          </p:cNvPr>
          <p:cNvSpPr txBox="1"/>
          <p:nvPr/>
        </p:nvSpPr>
        <p:spPr>
          <a:xfrm>
            <a:off x="4788925" y="7527951"/>
            <a:ext cx="1260580" cy="49071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da-DK" sz="1063" dirty="0">
                <a:solidFill>
                  <a:srgbClr val="666699"/>
                </a:solidFill>
              </a:rPr>
              <a:t>Hvad kan du og din arbejdsplads gøre bedre?</a:t>
            </a:r>
          </a:p>
        </p:txBody>
      </p:sp>
      <p:sp>
        <p:nvSpPr>
          <p:cNvPr id="52" name="Rektangel 51">
            <a:extLst>
              <a:ext uri="{FF2B5EF4-FFF2-40B4-BE49-F238E27FC236}">
                <a16:creationId xmlns:a16="http://schemas.microsoft.com/office/drawing/2014/main" id="{41136D57-F7A0-4BE4-8EBA-DBC5F72EB6DE}"/>
              </a:ext>
            </a:extLst>
          </p:cNvPr>
          <p:cNvSpPr/>
          <p:nvPr/>
        </p:nvSpPr>
        <p:spPr>
          <a:xfrm>
            <a:off x="4402355" y="5446821"/>
            <a:ext cx="1453988" cy="3234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da-DK" sz="1502" b="1" dirty="0">
                <a:solidFill>
                  <a:srgbClr val="D17519"/>
                </a:solidFill>
              </a:rPr>
              <a:t>RETFÆRDIGHED</a:t>
            </a:r>
            <a:endParaRPr lang="da-DK" sz="1201" dirty="0">
              <a:solidFill>
                <a:srgbClr val="D17519"/>
              </a:solidFill>
            </a:endParaRPr>
          </a:p>
        </p:txBody>
      </p:sp>
      <p:sp>
        <p:nvSpPr>
          <p:cNvPr id="54" name="Rektangel 53">
            <a:extLst>
              <a:ext uri="{FF2B5EF4-FFF2-40B4-BE49-F238E27FC236}">
                <a16:creationId xmlns:a16="http://schemas.microsoft.com/office/drawing/2014/main" id="{8090881A-3E0A-49E7-B9B9-4EC47283891A}"/>
              </a:ext>
            </a:extLst>
          </p:cNvPr>
          <p:cNvSpPr/>
          <p:nvPr/>
        </p:nvSpPr>
        <p:spPr>
          <a:xfrm>
            <a:off x="1009269" y="5446821"/>
            <a:ext cx="1453988" cy="3234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da-DK" sz="1502" b="1" dirty="0">
                <a:solidFill>
                  <a:srgbClr val="D17519"/>
                </a:solidFill>
              </a:rPr>
              <a:t>RETFÆRDIGHED</a:t>
            </a:r>
            <a:endParaRPr lang="da-DK" sz="1201" dirty="0">
              <a:solidFill>
                <a:srgbClr val="D17519"/>
              </a:solidFill>
            </a:endParaRPr>
          </a:p>
        </p:txBody>
      </p:sp>
      <p:pic>
        <p:nvPicPr>
          <p:cNvPr id="19" name="Billede 18">
            <a:extLst>
              <a:ext uri="{FF2B5EF4-FFF2-40B4-BE49-F238E27FC236}">
                <a16:creationId xmlns:a16="http://schemas.microsoft.com/office/drawing/2014/main" id="{621185CB-1FCB-4BB5-8FD1-AB9152B5F2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0263" y="8470603"/>
            <a:ext cx="1105638" cy="575616"/>
          </a:xfrm>
          <a:prstGeom prst="rect">
            <a:avLst/>
          </a:prstGeom>
        </p:spPr>
      </p:pic>
      <p:pic>
        <p:nvPicPr>
          <p:cNvPr id="21" name="Billede 20">
            <a:extLst>
              <a:ext uri="{FF2B5EF4-FFF2-40B4-BE49-F238E27FC236}">
                <a16:creationId xmlns:a16="http://schemas.microsoft.com/office/drawing/2014/main" id="{60FAD6A2-B04F-4AA1-B69B-595435B88E0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9973" y="6841611"/>
            <a:ext cx="637571" cy="513863"/>
          </a:xfrm>
          <a:prstGeom prst="rect">
            <a:avLst/>
          </a:prstGeom>
        </p:spPr>
      </p:pic>
      <p:pic>
        <p:nvPicPr>
          <p:cNvPr id="23" name="Billede 22">
            <a:extLst>
              <a:ext uri="{FF2B5EF4-FFF2-40B4-BE49-F238E27FC236}">
                <a16:creationId xmlns:a16="http://schemas.microsoft.com/office/drawing/2014/main" id="{4DD4DC35-CE0A-4191-88D3-2A847B34D04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7542" y="7527951"/>
            <a:ext cx="690421" cy="584202"/>
          </a:xfrm>
          <a:prstGeom prst="rect">
            <a:avLst/>
          </a:prstGeom>
        </p:spPr>
      </p:pic>
      <p:pic>
        <p:nvPicPr>
          <p:cNvPr id="60" name="Billede 59">
            <a:extLst>
              <a:ext uri="{FF2B5EF4-FFF2-40B4-BE49-F238E27FC236}">
                <a16:creationId xmlns:a16="http://schemas.microsoft.com/office/drawing/2014/main" id="{F8912229-B7FE-4829-AF6D-CD5F7A6422F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26365" y="7527950"/>
            <a:ext cx="690421" cy="584202"/>
          </a:xfrm>
          <a:prstGeom prst="rect">
            <a:avLst/>
          </a:prstGeom>
        </p:spPr>
      </p:pic>
      <p:pic>
        <p:nvPicPr>
          <p:cNvPr id="61" name="Billede 60">
            <a:extLst>
              <a:ext uri="{FF2B5EF4-FFF2-40B4-BE49-F238E27FC236}">
                <a16:creationId xmlns:a16="http://schemas.microsoft.com/office/drawing/2014/main" id="{BB1E048C-48C8-43CC-AAAF-D258F341759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26366" y="6848282"/>
            <a:ext cx="637571" cy="513863"/>
          </a:xfrm>
          <a:prstGeom prst="rect">
            <a:avLst/>
          </a:prstGeom>
        </p:spPr>
      </p:pic>
      <p:sp>
        <p:nvSpPr>
          <p:cNvPr id="29" name="Tekstfelt 28">
            <a:extLst>
              <a:ext uri="{FF2B5EF4-FFF2-40B4-BE49-F238E27FC236}">
                <a16:creationId xmlns:a16="http://schemas.microsoft.com/office/drawing/2014/main" id="{9E9EB521-D0B7-4A54-86E0-4FC8CCD50E7A}"/>
              </a:ext>
            </a:extLst>
          </p:cNvPr>
          <p:cNvSpPr txBox="1"/>
          <p:nvPr/>
        </p:nvSpPr>
        <p:spPr>
          <a:xfrm>
            <a:off x="1244382" y="8565702"/>
            <a:ext cx="518700" cy="323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751" dirty="0">
                <a:solidFill>
                  <a:schemeClr val="bg1"/>
                </a:solidFill>
              </a:rPr>
              <a:t>Samtaler</a:t>
            </a:r>
          </a:p>
        </p:txBody>
      </p:sp>
      <p:sp>
        <p:nvSpPr>
          <p:cNvPr id="36" name="Tekstfelt 35">
            <a:extLst>
              <a:ext uri="{FF2B5EF4-FFF2-40B4-BE49-F238E27FC236}">
                <a16:creationId xmlns:a16="http://schemas.microsoft.com/office/drawing/2014/main" id="{5F0EF552-46A5-4E62-BED0-8BD5B7DB79F9}"/>
              </a:ext>
            </a:extLst>
          </p:cNvPr>
          <p:cNvSpPr txBox="1"/>
          <p:nvPr/>
        </p:nvSpPr>
        <p:spPr>
          <a:xfrm>
            <a:off x="1682351" y="8658130"/>
            <a:ext cx="229700" cy="2541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526" dirty="0">
                <a:solidFill>
                  <a:schemeClr val="bg1"/>
                </a:solidFill>
              </a:rPr>
              <a:t>om</a:t>
            </a:r>
          </a:p>
        </p:txBody>
      </p:sp>
      <p:sp>
        <p:nvSpPr>
          <p:cNvPr id="62" name="Tekstfelt 61">
            <a:extLst>
              <a:ext uri="{FF2B5EF4-FFF2-40B4-BE49-F238E27FC236}">
                <a16:creationId xmlns:a16="http://schemas.microsoft.com/office/drawing/2014/main" id="{96C9457A-669B-48B4-B2BD-060A8FACFE29}"/>
              </a:ext>
            </a:extLst>
          </p:cNvPr>
          <p:cNvSpPr txBox="1"/>
          <p:nvPr/>
        </p:nvSpPr>
        <p:spPr>
          <a:xfrm>
            <a:off x="1872858" y="8712038"/>
            <a:ext cx="429979" cy="207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751" dirty="0">
                <a:solidFill>
                  <a:schemeClr val="bg1"/>
                </a:solidFill>
              </a:rPr>
              <a:t>trivsel</a:t>
            </a:r>
          </a:p>
        </p:txBody>
      </p:sp>
      <p:sp>
        <p:nvSpPr>
          <p:cNvPr id="42" name="Rektangel: afrundede hjørner 41">
            <a:extLst>
              <a:ext uri="{FF2B5EF4-FFF2-40B4-BE49-F238E27FC236}">
                <a16:creationId xmlns:a16="http://schemas.microsoft.com/office/drawing/2014/main" id="{FDB0F15E-D2AE-40CF-8AB8-4343ADFFF9C0}"/>
              </a:ext>
            </a:extLst>
          </p:cNvPr>
          <p:cNvSpPr/>
          <p:nvPr/>
        </p:nvSpPr>
        <p:spPr>
          <a:xfrm>
            <a:off x="315918" y="677750"/>
            <a:ext cx="2840706" cy="4061227"/>
          </a:xfrm>
          <a:prstGeom prst="roundRect">
            <a:avLst/>
          </a:prstGeom>
          <a:solidFill>
            <a:srgbClr val="F3BAFC"/>
          </a:solidFill>
          <a:ln w="47625" cmpd="thickThin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063">
              <a:solidFill>
                <a:schemeClr val="tx1"/>
              </a:solidFill>
            </a:endParaRPr>
          </a:p>
        </p:txBody>
      </p:sp>
      <p:sp>
        <p:nvSpPr>
          <p:cNvPr id="43" name="Rektangel: afrundede hjørner 42">
            <a:extLst>
              <a:ext uri="{FF2B5EF4-FFF2-40B4-BE49-F238E27FC236}">
                <a16:creationId xmlns:a16="http://schemas.microsoft.com/office/drawing/2014/main" id="{A87C15D0-4674-4245-A462-A9A4053F10E2}"/>
              </a:ext>
            </a:extLst>
          </p:cNvPr>
          <p:cNvSpPr/>
          <p:nvPr/>
        </p:nvSpPr>
        <p:spPr>
          <a:xfrm>
            <a:off x="3701376" y="677749"/>
            <a:ext cx="2840706" cy="4061227"/>
          </a:xfrm>
          <a:prstGeom prst="roundRect">
            <a:avLst/>
          </a:prstGeom>
          <a:solidFill>
            <a:srgbClr val="F3BAFC"/>
          </a:solidFill>
          <a:ln w="47625" cmpd="thickThin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063">
              <a:solidFill>
                <a:schemeClr val="tx1"/>
              </a:solidFill>
            </a:endParaRPr>
          </a:p>
        </p:txBody>
      </p:sp>
      <p:pic>
        <p:nvPicPr>
          <p:cNvPr id="44" name="Billede 43">
            <a:extLst>
              <a:ext uri="{FF2B5EF4-FFF2-40B4-BE49-F238E27FC236}">
                <a16:creationId xmlns:a16="http://schemas.microsoft.com/office/drawing/2014/main" id="{03A0F024-FD06-42ED-B5DA-0D7C9F84097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8747" y="2372545"/>
            <a:ext cx="694136" cy="559453"/>
          </a:xfrm>
          <a:prstGeom prst="rect">
            <a:avLst/>
          </a:prstGeom>
        </p:spPr>
      </p:pic>
      <p:pic>
        <p:nvPicPr>
          <p:cNvPr id="55" name="Billede 54">
            <a:extLst>
              <a:ext uri="{FF2B5EF4-FFF2-40B4-BE49-F238E27FC236}">
                <a16:creationId xmlns:a16="http://schemas.microsoft.com/office/drawing/2014/main" id="{3D809B52-381B-4DC1-AE73-0D248694861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8494" y="3042210"/>
            <a:ext cx="737333" cy="623898"/>
          </a:xfrm>
          <a:prstGeom prst="rect">
            <a:avLst/>
          </a:prstGeom>
        </p:spPr>
      </p:pic>
      <p:pic>
        <p:nvPicPr>
          <p:cNvPr id="56" name="Billede 55">
            <a:extLst>
              <a:ext uri="{FF2B5EF4-FFF2-40B4-BE49-F238E27FC236}">
                <a16:creationId xmlns:a16="http://schemas.microsoft.com/office/drawing/2014/main" id="{3E5A355E-18C6-46D4-B98D-17F4F2EFCD1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37067" y="2372545"/>
            <a:ext cx="694136" cy="559453"/>
          </a:xfrm>
          <a:prstGeom prst="rect">
            <a:avLst/>
          </a:prstGeom>
        </p:spPr>
      </p:pic>
      <p:pic>
        <p:nvPicPr>
          <p:cNvPr id="57" name="Billede 56">
            <a:extLst>
              <a:ext uri="{FF2B5EF4-FFF2-40B4-BE49-F238E27FC236}">
                <a16:creationId xmlns:a16="http://schemas.microsoft.com/office/drawing/2014/main" id="{8799EC03-DEA6-4073-A3E8-EB7648233A9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21942" y="3030158"/>
            <a:ext cx="737333" cy="623898"/>
          </a:xfrm>
          <a:prstGeom prst="rect">
            <a:avLst/>
          </a:prstGeom>
        </p:spPr>
      </p:pic>
      <p:sp>
        <p:nvSpPr>
          <p:cNvPr id="59" name="Tekstfelt 58">
            <a:extLst>
              <a:ext uri="{FF2B5EF4-FFF2-40B4-BE49-F238E27FC236}">
                <a16:creationId xmlns:a16="http://schemas.microsoft.com/office/drawing/2014/main" id="{90E67EA9-A25A-45BF-9841-2D23B26153FC}"/>
              </a:ext>
            </a:extLst>
          </p:cNvPr>
          <p:cNvSpPr txBox="1"/>
          <p:nvPr/>
        </p:nvSpPr>
        <p:spPr>
          <a:xfrm>
            <a:off x="1493944" y="3030159"/>
            <a:ext cx="1260580" cy="49071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da-DK" sz="1063" dirty="0">
                <a:solidFill>
                  <a:srgbClr val="666699"/>
                </a:solidFill>
              </a:rPr>
              <a:t>Hvad kan du og din arbejdsplads gøre bedre?</a:t>
            </a:r>
          </a:p>
        </p:txBody>
      </p:sp>
      <p:sp>
        <p:nvSpPr>
          <p:cNvPr id="64" name="Tekstfelt 63">
            <a:extLst>
              <a:ext uri="{FF2B5EF4-FFF2-40B4-BE49-F238E27FC236}">
                <a16:creationId xmlns:a16="http://schemas.microsoft.com/office/drawing/2014/main" id="{D650BAE9-1D86-4906-A6F9-AE1779701832}"/>
              </a:ext>
            </a:extLst>
          </p:cNvPr>
          <p:cNvSpPr txBox="1"/>
          <p:nvPr/>
        </p:nvSpPr>
        <p:spPr>
          <a:xfrm>
            <a:off x="1493944" y="2518623"/>
            <a:ext cx="1260580" cy="16357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da-DK" sz="1063" dirty="0">
                <a:solidFill>
                  <a:srgbClr val="666699"/>
                </a:solidFill>
              </a:rPr>
              <a:t>Hvad oplever du?</a:t>
            </a:r>
          </a:p>
        </p:txBody>
      </p:sp>
      <p:sp>
        <p:nvSpPr>
          <p:cNvPr id="65" name="Tekstfelt 64">
            <a:extLst>
              <a:ext uri="{FF2B5EF4-FFF2-40B4-BE49-F238E27FC236}">
                <a16:creationId xmlns:a16="http://schemas.microsoft.com/office/drawing/2014/main" id="{22D523E8-65CB-40AC-B356-1C925CA75D9B}"/>
              </a:ext>
            </a:extLst>
          </p:cNvPr>
          <p:cNvSpPr txBox="1"/>
          <p:nvPr/>
        </p:nvSpPr>
        <p:spPr>
          <a:xfrm>
            <a:off x="667540" y="1352049"/>
            <a:ext cx="2137447" cy="46230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a-DK" sz="1502" b="1" dirty="0">
                <a:solidFill>
                  <a:srgbClr val="666699"/>
                </a:solidFill>
              </a:rPr>
              <a:t>Opgaverne bliver altid fordelt på en god måde</a:t>
            </a:r>
          </a:p>
        </p:txBody>
      </p:sp>
      <p:sp>
        <p:nvSpPr>
          <p:cNvPr id="66" name="Rektangel 65">
            <a:extLst>
              <a:ext uri="{FF2B5EF4-FFF2-40B4-BE49-F238E27FC236}">
                <a16:creationId xmlns:a16="http://schemas.microsoft.com/office/drawing/2014/main" id="{E98D7CF2-5998-41CC-B3F9-7CA0A3B6074C}"/>
              </a:ext>
            </a:extLst>
          </p:cNvPr>
          <p:cNvSpPr/>
          <p:nvPr/>
        </p:nvSpPr>
        <p:spPr>
          <a:xfrm>
            <a:off x="1009272" y="991132"/>
            <a:ext cx="1453988" cy="3234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da-DK" sz="1502" b="1" dirty="0">
                <a:solidFill>
                  <a:srgbClr val="D17519"/>
                </a:solidFill>
              </a:rPr>
              <a:t>RETFÆRDIGHED</a:t>
            </a:r>
            <a:endParaRPr lang="da-DK" sz="1201" dirty="0">
              <a:solidFill>
                <a:srgbClr val="D17519"/>
              </a:solidFill>
            </a:endParaRPr>
          </a:p>
        </p:txBody>
      </p:sp>
      <p:sp>
        <p:nvSpPr>
          <p:cNvPr id="67" name="Rektangel 66">
            <a:extLst>
              <a:ext uri="{FF2B5EF4-FFF2-40B4-BE49-F238E27FC236}">
                <a16:creationId xmlns:a16="http://schemas.microsoft.com/office/drawing/2014/main" id="{125AA9F7-CC14-4ED3-A009-6D55D2116522}"/>
              </a:ext>
            </a:extLst>
          </p:cNvPr>
          <p:cNvSpPr/>
          <p:nvPr/>
        </p:nvSpPr>
        <p:spPr>
          <a:xfrm>
            <a:off x="4394731" y="991132"/>
            <a:ext cx="1453988" cy="3234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da-DK" sz="1502" b="1" dirty="0">
                <a:solidFill>
                  <a:srgbClr val="D17519"/>
                </a:solidFill>
              </a:rPr>
              <a:t>RETFÆRDIGHED</a:t>
            </a:r>
            <a:endParaRPr lang="da-DK" sz="1201" dirty="0">
              <a:solidFill>
                <a:srgbClr val="D17519"/>
              </a:solidFill>
            </a:endParaRPr>
          </a:p>
        </p:txBody>
      </p:sp>
      <p:sp>
        <p:nvSpPr>
          <p:cNvPr id="68" name="Tekstfelt 67">
            <a:extLst>
              <a:ext uri="{FF2B5EF4-FFF2-40B4-BE49-F238E27FC236}">
                <a16:creationId xmlns:a16="http://schemas.microsoft.com/office/drawing/2014/main" id="{BE2DAA00-B90B-48F6-A5CD-248D9C42D388}"/>
              </a:ext>
            </a:extLst>
          </p:cNvPr>
          <p:cNvSpPr txBox="1"/>
          <p:nvPr/>
        </p:nvSpPr>
        <p:spPr>
          <a:xfrm>
            <a:off x="4104142" y="1352049"/>
            <a:ext cx="2043187" cy="6934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a-DK" sz="1502" b="1" dirty="0">
                <a:solidFill>
                  <a:srgbClr val="666699"/>
                </a:solidFill>
              </a:rPr>
              <a:t>Jeg bliver behandlet ordentligt og retfærdigt på arbejdet </a:t>
            </a:r>
          </a:p>
        </p:txBody>
      </p:sp>
      <p:sp>
        <p:nvSpPr>
          <p:cNvPr id="69" name="Tekstfelt 68">
            <a:extLst>
              <a:ext uri="{FF2B5EF4-FFF2-40B4-BE49-F238E27FC236}">
                <a16:creationId xmlns:a16="http://schemas.microsoft.com/office/drawing/2014/main" id="{2CE5D9AF-7D83-4D92-9A83-038F058CA0D1}"/>
              </a:ext>
            </a:extLst>
          </p:cNvPr>
          <p:cNvSpPr txBox="1"/>
          <p:nvPr/>
        </p:nvSpPr>
        <p:spPr>
          <a:xfrm>
            <a:off x="4886750" y="2518623"/>
            <a:ext cx="1260580" cy="16357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da-DK" sz="1063" dirty="0">
                <a:solidFill>
                  <a:srgbClr val="666699"/>
                </a:solidFill>
              </a:rPr>
              <a:t>Hvad oplever du?</a:t>
            </a:r>
          </a:p>
        </p:txBody>
      </p:sp>
      <p:sp>
        <p:nvSpPr>
          <p:cNvPr id="70" name="Tekstfelt 69">
            <a:extLst>
              <a:ext uri="{FF2B5EF4-FFF2-40B4-BE49-F238E27FC236}">
                <a16:creationId xmlns:a16="http://schemas.microsoft.com/office/drawing/2014/main" id="{B5DB996A-7B2E-4C61-8E5A-FD81854FA7A7}"/>
              </a:ext>
            </a:extLst>
          </p:cNvPr>
          <p:cNvSpPr txBox="1"/>
          <p:nvPr/>
        </p:nvSpPr>
        <p:spPr>
          <a:xfrm>
            <a:off x="4886750" y="3030159"/>
            <a:ext cx="1260580" cy="49071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da-DK" sz="1063" dirty="0">
                <a:solidFill>
                  <a:srgbClr val="666699"/>
                </a:solidFill>
              </a:rPr>
              <a:t>Hvad kan du og din arbejdsplads gøre bedre?</a:t>
            </a:r>
          </a:p>
        </p:txBody>
      </p:sp>
      <p:pic>
        <p:nvPicPr>
          <p:cNvPr id="71" name="Billede 70">
            <a:extLst>
              <a:ext uri="{FF2B5EF4-FFF2-40B4-BE49-F238E27FC236}">
                <a16:creationId xmlns:a16="http://schemas.microsoft.com/office/drawing/2014/main" id="{B2C05B7C-0BE8-489C-AE99-58BACB1C1A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7199" y="3924296"/>
            <a:ext cx="1105638" cy="575616"/>
          </a:xfrm>
          <a:prstGeom prst="rect">
            <a:avLst/>
          </a:prstGeom>
        </p:spPr>
      </p:pic>
      <p:pic>
        <p:nvPicPr>
          <p:cNvPr id="72" name="Billede 71">
            <a:extLst>
              <a:ext uri="{FF2B5EF4-FFF2-40B4-BE49-F238E27FC236}">
                <a16:creationId xmlns:a16="http://schemas.microsoft.com/office/drawing/2014/main" id="{45F0D5B8-7137-409F-889E-C7BA882266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9081" y="3925860"/>
            <a:ext cx="1105638" cy="575616"/>
          </a:xfrm>
          <a:prstGeom prst="rect">
            <a:avLst/>
          </a:prstGeom>
        </p:spPr>
      </p:pic>
      <p:pic>
        <p:nvPicPr>
          <p:cNvPr id="73" name="Billede 72">
            <a:extLst>
              <a:ext uri="{FF2B5EF4-FFF2-40B4-BE49-F238E27FC236}">
                <a16:creationId xmlns:a16="http://schemas.microsoft.com/office/drawing/2014/main" id="{5F7DB129-DDE4-450C-B97A-25CE2D74A5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1202" y="8470603"/>
            <a:ext cx="1105638" cy="575616"/>
          </a:xfrm>
          <a:prstGeom prst="rect">
            <a:avLst/>
          </a:prstGeom>
        </p:spPr>
      </p:pic>
      <p:sp>
        <p:nvSpPr>
          <p:cNvPr id="74" name="Tekstfelt 73">
            <a:extLst>
              <a:ext uri="{FF2B5EF4-FFF2-40B4-BE49-F238E27FC236}">
                <a16:creationId xmlns:a16="http://schemas.microsoft.com/office/drawing/2014/main" id="{3EDFD2CE-0EBA-45DB-B268-AE320C372DCC}"/>
              </a:ext>
            </a:extLst>
          </p:cNvPr>
          <p:cNvSpPr txBox="1"/>
          <p:nvPr/>
        </p:nvSpPr>
        <p:spPr>
          <a:xfrm>
            <a:off x="4665321" y="8565702"/>
            <a:ext cx="518700" cy="323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751" dirty="0">
                <a:solidFill>
                  <a:schemeClr val="bg1"/>
                </a:solidFill>
              </a:rPr>
              <a:t>Samtaler</a:t>
            </a:r>
          </a:p>
        </p:txBody>
      </p:sp>
      <p:sp>
        <p:nvSpPr>
          <p:cNvPr id="75" name="Tekstfelt 74">
            <a:extLst>
              <a:ext uri="{FF2B5EF4-FFF2-40B4-BE49-F238E27FC236}">
                <a16:creationId xmlns:a16="http://schemas.microsoft.com/office/drawing/2014/main" id="{C104EF74-8F3F-4A1B-9022-0D3343D798AC}"/>
              </a:ext>
            </a:extLst>
          </p:cNvPr>
          <p:cNvSpPr txBox="1"/>
          <p:nvPr/>
        </p:nvSpPr>
        <p:spPr>
          <a:xfrm>
            <a:off x="4631203" y="4027246"/>
            <a:ext cx="518700" cy="323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751" dirty="0">
                <a:solidFill>
                  <a:schemeClr val="bg1"/>
                </a:solidFill>
              </a:rPr>
              <a:t>Samtaler</a:t>
            </a:r>
          </a:p>
        </p:txBody>
      </p:sp>
      <p:sp>
        <p:nvSpPr>
          <p:cNvPr id="76" name="Tekstfelt 75">
            <a:extLst>
              <a:ext uri="{FF2B5EF4-FFF2-40B4-BE49-F238E27FC236}">
                <a16:creationId xmlns:a16="http://schemas.microsoft.com/office/drawing/2014/main" id="{4A3E8879-A048-4C05-9BB6-008149D8EC37}"/>
              </a:ext>
            </a:extLst>
          </p:cNvPr>
          <p:cNvSpPr txBox="1"/>
          <p:nvPr/>
        </p:nvSpPr>
        <p:spPr>
          <a:xfrm>
            <a:off x="1264754" y="4017684"/>
            <a:ext cx="518700" cy="323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751" dirty="0">
                <a:solidFill>
                  <a:schemeClr val="bg1"/>
                </a:solidFill>
              </a:rPr>
              <a:t>Samtaler</a:t>
            </a:r>
          </a:p>
        </p:txBody>
      </p:sp>
      <p:sp>
        <p:nvSpPr>
          <p:cNvPr id="77" name="Tekstfelt 76">
            <a:extLst>
              <a:ext uri="{FF2B5EF4-FFF2-40B4-BE49-F238E27FC236}">
                <a16:creationId xmlns:a16="http://schemas.microsoft.com/office/drawing/2014/main" id="{ADB14794-F2F1-46DF-B92F-E5DC822CE4B1}"/>
              </a:ext>
            </a:extLst>
          </p:cNvPr>
          <p:cNvSpPr txBox="1"/>
          <p:nvPr/>
        </p:nvSpPr>
        <p:spPr>
          <a:xfrm>
            <a:off x="5103290" y="8666118"/>
            <a:ext cx="229700" cy="2541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526" dirty="0">
                <a:solidFill>
                  <a:schemeClr val="bg1"/>
                </a:solidFill>
              </a:rPr>
              <a:t>om</a:t>
            </a:r>
          </a:p>
        </p:txBody>
      </p:sp>
      <p:sp>
        <p:nvSpPr>
          <p:cNvPr id="78" name="Tekstfelt 77">
            <a:extLst>
              <a:ext uri="{FF2B5EF4-FFF2-40B4-BE49-F238E27FC236}">
                <a16:creationId xmlns:a16="http://schemas.microsoft.com/office/drawing/2014/main" id="{7C7AF786-9FAF-4EBD-B14F-E6AD64EDA84B}"/>
              </a:ext>
            </a:extLst>
          </p:cNvPr>
          <p:cNvSpPr txBox="1"/>
          <p:nvPr/>
        </p:nvSpPr>
        <p:spPr>
          <a:xfrm>
            <a:off x="5069171" y="4127998"/>
            <a:ext cx="229700" cy="2541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526" dirty="0">
                <a:solidFill>
                  <a:schemeClr val="bg1"/>
                </a:solidFill>
              </a:rPr>
              <a:t>om</a:t>
            </a:r>
          </a:p>
        </p:txBody>
      </p:sp>
      <p:sp>
        <p:nvSpPr>
          <p:cNvPr id="79" name="Tekstfelt 78">
            <a:extLst>
              <a:ext uri="{FF2B5EF4-FFF2-40B4-BE49-F238E27FC236}">
                <a16:creationId xmlns:a16="http://schemas.microsoft.com/office/drawing/2014/main" id="{398E68DF-0FCC-4D09-B807-C5ACEB0FE685}"/>
              </a:ext>
            </a:extLst>
          </p:cNvPr>
          <p:cNvSpPr txBox="1"/>
          <p:nvPr/>
        </p:nvSpPr>
        <p:spPr>
          <a:xfrm>
            <a:off x="1668604" y="4121908"/>
            <a:ext cx="229700" cy="2541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526" dirty="0">
                <a:solidFill>
                  <a:schemeClr val="bg1"/>
                </a:solidFill>
              </a:rPr>
              <a:t>om</a:t>
            </a:r>
          </a:p>
        </p:txBody>
      </p:sp>
      <p:sp>
        <p:nvSpPr>
          <p:cNvPr id="80" name="Tekstfelt 79">
            <a:extLst>
              <a:ext uri="{FF2B5EF4-FFF2-40B4-BE49-F238E27FC236}">
                <a16:creationId xmlns:a16="http://schemas.microsoft.com/office/drawing/2014/main" id="{02355B7D-E098-41D7-AC6D-E4D612BE59D8}"/>
              </a:ext>
            </a:extLst>
          </p:cNvPr>
          <p:cNvSpPr txBox="1"/>
          <p:nvPr/>
        </p:nvSpPr>
        <p:spPr>
          <a:xfrm>
            <a:off x="5289961" y="8707255"/>
            <a:ext cx="429979" cy="207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751" dirty="0">
                <a:solidFill>
                  <a:schemeClr val="bg1"/>
                </a:solidFill>
              </a:rPr>
              <a:t>trivsel</a:t>
            </a:r>
          </a:p>
        </p:txBody>
      </p:sp>
      <p:sp>
        <p:nvSpPr>
          <p:cNvPr id="81" name="Tekstfelt 80">
            <a:extLst>
              <a:ext uri="{FF2B5EF4-FFF2-40B4-BE49-F238E27FC236}">
                <a16:creationId xmlns:a16="http://schemas.microsoft.com/office/drawing/2014/main" id="{71005AC9-6649-4534-B304-7F470D976256}"/>
              </a:ext>
            </a:extLst>
          </p:cNvPr>
          <p:cNvSpPr txBox="1"/>
          <p:nvPr/>
        </p:nvSpPr>
        <p:spPr>
          <a:xfrm>
            <a:off x="5239580" y="4161558"/>
            <a:ext cx="429979" cy="207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751" dirty="0">
                <a:solidFill>
                  <a:schemeClr val="bg1"/>
                </a:solidFill>
              </a:rPr>
              <a:t>trivsel</a:t>
            </a:r>
          </a:p>
        </p:txBody>
      </p:sp>
      <p:sp>
        <p:nvSpPr>
          <p:cNvPr id="82" name="Tekstfelt 81">
            <a:extLst>
              <a:ext uri="{FF2B5EF4-FFF2-40B4-BE49-F238E27FC236}">
                <a16:creationId xmlns:a16="http://schemas.microsoft.com/office/drawing/2014/main" id="{3DB20940-4790-4E8B-92E0-B05BAF9DACEF}"/>
              </a:ext>
            </a:extLst>
          </p:cNvPr>
          <p:cNvSpPr txBox="1"/>
          <p:nvPr/>
        </p:nvSpPr>
        <p:spPr>
          <a:xfrm>
            <a:off x="1864779" y="4154195"/>
            <a:ext cx="429979" cy="207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751" dirty="0">
                <a:solidFill>
                  <a:schemeClr val="bg1"/>
                </a:solidFill>
              </a:rPr>
              <a:t>trivsel</a:t>
            </a:r>
          </a:p>
        </p:txBody>
      </p:sp>
    </p:spTree>
    <p:extLst>
      <p:ext uri="{BB962C8B-B14F-4D97-AF65-F5344CB8AC3E}">
        <p14:creationId xmlns:p14="http://schemas.microsoft.com/office/powerpoint/2010/main" val="29194772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15429</TotalTime>
  <Words>149</Words>
  <Application>Microsoft Office PowerPoint</Application>
  <PresentationFormat>A4-papir (210 x 297 mm)</PresentationFormat>
  <Paragraphs>37</Paragraphs>
  <Slides>2</Slides>
  <Notes>2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2</vt:i4>
      </vt:variant>
    </vt:vector>
  </HeadingPairs>
  <TitlesOfParts>
    <vt:vector size="7" baseType="lpstr">
      <vt:lpstr>Arial</vt:lpstr>
      <vt:lpstr>Bahnschrift</vt:lpstr>
      <vt:lpstr>Calibri</vt:lpstr>
      <vt:lpstr>Calibri Light</vt:lpstr>
      <vt:lpstr>Office-tema</vt:lpstr>
      <vt:lpstr>PowerPoint-præsentation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Nanna Max Andersen</dc:creator>
  <cp:lastModifiedBy>Marie Kyhn</cp:lastModifiedBy>
  <cp:revision>333</cp:revision>
  <cp:lastPrinted>2024-08-14T10:20:37Z</cp:lastPrinted>
  <dcterms:created xsi:type="dcterms:W3CDTF">2022-06-07T12:11:15Z</dcterms:created>
  <dcterms:modified xsi:type="dcterms:W3CDTF">2024-09-03T09:18:24Z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fyRequestExternalSystemData">
    <vt:lpwstr>True</vt:lpwstr>
  </property>
  <property fmtid="{D5CDD505-2E9C-101B-9397-08002B2CF9AE}" pid="3" name="isFromDMS">
    <vt:lpwstr>true</vt:lpwstr>
  </property>
  <property fmtid="{D5CDD505-2E9C-101B-9397-08002B2CF9AE}" pid="4" name="AcadreDocumentId">
    <vt:i4>5162156</vt:i4>
  </property>
  <property fmtid="{D5CDD505-2E9C-101B-9397-08002B2CF9AE}" pid="5" name="AcadreCaseId">
    <vt:i4>821461</vt:i4>
  </property>
</Properties>
</file>