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344" r:id="rId2"/>
    <p:sldId id="333" r:id="rId3"/>
    <p:sldId id="353" r:id="rId4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DFEC"/>
    <a:srgbClr val="C5E0B4"/>
    <a:srgbClr val="FFE497"/>
    <a:srgbClr val="E89440"/>
    <a:srgbClr val="F2C468"/>
    <a:srgbClr val="A4AD99"/>
    <a:srgbClr val="D17519"/>
    <a:srgbClr val="C8FCF1"/>
    <a:srgbClr val="F3BAFC"/>
    <a:srgbClr val="E482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emlayout 2 - Marker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2" autoAdjust="0"/>
    <p:restoredTop sz="95736" autoAdjust="0"/>
  </p:normalViewPr>
  <p:slideViewPr>
    <p:cSldViewPr snapToGrid="0">
      <p:cViewPr varScale="1">
        <p:scale>
          <a:sx n="44" d="100"/>
          <a:sy n="44" d="100"/>
        </p:scale>
        <p:origin x="22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CFA5D53C-713C-41B2-A438-CA79597FA76D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A643027A-BD5B-49BB-8FE1-11BC4F0CEE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5759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1pPr>
    <a:lvl2pPr marL="359588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2pPr>
    <a:lvl3pPr marL="719176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3pPr>
    <a:lvl4pPr marL="1078763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4pPr>
    <a:lvl5pPr marL="1438351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5pPr>
    <a:lvl6pPr marL="1797939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6pPr>
    <a:lvl7pPr marL="2157527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7pPr>
    <a:lvl8pPr marL="2517115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8pPr>
    <a:lvl9pPr marL="2876702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43027A-BD5B-49BB-8FE1-11BC4F0CEE47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78028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43027A-BD5B-49BB-8FE1-11BC4F0CEE47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48191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43027A-BD5B-49BB-8FE1-11BC4F0CEE47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9425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076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71414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4807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708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90881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3788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4508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5232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89130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78191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91717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9858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ktangel: afrundede hjørner 19">
            <a:extLst>
              <a:ext uri="{FF2B5EF4-FFF2-40B4-BE49-F238E27FC236}">
                <a16:creationId xmlns:a16="http://schemas.microsoft.com/office/drawing/2014/main" id="{7636A8EA-18A0-4E37-8BF1-4AA667095381}"/>
              </a:ext>
            </a:extLst>
          </p:cNvPr>
          <p:cNvSpPr/>
          <p:nvPr/>
        </p:nvSpPr>
        <p:spPr>
          <a:xfrm>
            <a:off x="753405" y="1135427"/>
            <a:ext cx="5368900" cy="7723295"/>
          </a:xfrm>
          <a:prstGeom prst="roundRect">
            <a:avLst/>
          </a:prstGeom>
          <a:solidFill>
            <a:srgbClr val="E2F0D9"/>
          </a:solidFill>
          <a:ln w="4762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2102" dirty="0">
                <a:solidFill>
                  <a:schemeClr val="tx1"/>
                </a:solidFill>
              </a:rPr>
              <a:t>Der skal være en rimelig balance mellem kravene i arbejdet og de ressourcer, som er til rådighed. Både i forhold til mængden af arbejdsopgaver og indholdet af opgaverne.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70347EB5-5501-4755-8746-6A462C13B4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776" y="8263626"/>
            <a:ext cx="1434820" cy="418775"/>
          </a:xfrm>
          <a:prstGeom prst="rect">
            <a:avLst/>
          </a:prstGeom>
        </p:spPr>
      </p:pic>
      <p:sp>
        <p:nvSpPr>
          <p:cNvPr id="2" name="Tekstfelt 1">
            <a:extLst>
              <a:ext uri="{FF2B5EF4-FFF2-40B4-BE49-F238E27FC236}">
                <a16:creationId xmlns:a16="http://schemas.microsoft.com/office/drawing/2014/main" id="{F07CBBCD-971F-4451-ACC8-BB5DD06BE1E9}"/>
              </a:ext>
            </a:extLst>
          </p:cNvPr>
          <p:cNvSpPr txBox="1"/>
          <p:nvPr/>
        </p:nvSpPr>
        <p:spPr>
          <a:xfrm>
            <a:off x="753404" y="2068198"/>
            <a:ext cx="5351192" cy="7162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4054" dirty="0">
                <a:latin typeface="Bahnschrift" panose="020B0502040204020203" pitchFamily="34" charset="0"/>
              </a:rPr>
              <a:t>Krav i arbejdet</a:t>
            </a:r>
          </a:p>
        </p:txBody>
      </p:sp>
    </p:spTree>
    <p:extLst>
      <p:ext uri="{BB962C8B-B14F-4D97-AF65-F5344CB8AC3E}">
        <p14:creationId xmlns:p14="http://schemas.microsoft.com/office/powerpoint/2010/main" val="3256113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: afrundede hjørner 3">
            <a:extLst>
              <a:ext uri="{FF2B5EF4-FFF2-40B4-BE49-F238E27FC236}">
                <a16:creationId xmlns:a16="http://schemas.microsoft.com/office/drawing/2014/main" id="{907FCE8F-C5A3-4A44-9210-5FB717836218}"/>
              </a:ext>
            </a:extLst>
          </p:cNvPr>
          <p:cNvSpPr/>
          <p:nvPr/>
        </p:nvSpPr>
        <p:spPr>
          <a:xfrm>
            <a:off x="3701376" y="677749"/>
            <a:ext cx="2840706" cy="40612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47625" cmpd="thickThin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sp>
        <p:nvSpPr>
          <p:cNvPr id="7" name="Rektangel: afrundede hjørner 6">
            <a:extLst>
              <a:ext uri="{FF2B5EF4-FFF2-40B4-BE49-F238E27FC236}">
                <a16:creationId xmlns:a16="http://schemas.microsoft.com/office/drawing/2014/main" id="{B5DA0E19-02D6-4030-9B84-DF46D03C5E0B}"/>
              </a:ext>
            </a:extLst>
          </p:cNvPr>
          <p:cNvSpPr/>
          <p:nvPr/>
        </p:nvSpPr>
        <p:spPr>
          <a:xfrm>
            <a:off x="315917" y="5167021"/>
            <a:ext cx="2840707" cy="406122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47625" cmpd="thickThin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FE26F546-D60C-4E37-B185-C2BA70BEC86E}"/>
              </a:ext>
            </a:extLst>
          </p:cNvPr>
          <p:cNvSpPr txBox="1"/>
          <p:nvPr/>
        </p:nvSpPr>
        <p:spPr>
          <a:xfrm>
            <a:off x="4104142" y="1352049"/>
            <a:ext cx="2043187" cy="6934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Mit arbejde er tilpas udfordrende: Hverken 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for svært eller for let</a:t>
            </a:r>
          </a:p>
        </p:txBody>
      </p:sp>
      <p:sp>
        <p:nvSpPr>
          <p:cNvPr id="34" name="Tekstfelt 33">
            <a:extLst>
              <a:ext uri="{FF2B5EF4-FFF2-40B4-BE49-F238E27FC236}">
                <a16:creationId xmlns:a16="http://schemas.microsoft.com/office/drawing/2014/main" id="{9D9DB627-0EBD-4DB3-BDCA-2683947ED042}"/>
              </a:ext>
            </a:extLst>
          </p:cNvPr>
          <p:cNvSpPr txBox="1"/>
          <p:nvPr/>
        </p:nvSpPr>
        <p:spPr>
          <a:xfrm>
            <a:off x="4816327" y="2518623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35" name="Tekstfelt 34">
            <a:extLst>
              <a:ext uri="{FF2B5EF4-FFF2-40B4-BE49-F238E27FC236}">
                <a16:creationId xmlns:a16="http://schemas.microsoft.com/office/drawing/2014/main" id="{A28A6859-BA03-4C07-9699-D53E9C9A053D}"/>
              </a:ext>
            </a:extLst>
          </p:cNvPr>
          <p:cNvSpPr txBox="1"/>
          <p:nvPr/>
        </p:nvSpPr>
        <p:spPr>
          <a:xfrm>
            <a:off x="4816327" y="3024974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sp>
        <p:nvSpPr>
          <p:cNvPr id="39" name="Tekstfelt 38">
            <a:extLst>
              <a:ext uri="{FF2B5EF4-FFF2-40B4-BE49-F238E27FC236}">
                <a16:creationId xmlns:a16="http://schemas.microsoft.com/office/drawing/2014/main" id="{4BFA164C-ADAF-43CF-935F-19CAB4DDF003}"/>
              </a:ext>
            </a:extLst>
          </p:cNvPr>
          <p:cNvSpPr txBox="1"/>
          <p:nvPr/>
        </p:nvSpPr>
        <p:spPr>
          <a:xfrm>
            <a:off x="582403" y="5829637"/>
            <a:ext cx="2307727" cy="6934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Vi er generelt gode til 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at håndtere travlhed 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på  jobbet</a:t>
            </a:r>
          </a:p>
        </p:txBody>
      </p:sp>
      <p:sp>
        <p:nvSpPr>
          <p:cNvPr id="46" name="Tekstfelt 45">
            <a:extLst>
              <a:ext uri="{FF2B5EF4-FFF2-40B4-BE49-F238E27FC236}">
                <a16:creationId xmlns:a16="http://schemas.microsoft.com/office/drawing/2014/main" id="{B92FC766-61AF-4134-95CD-760548406091}"/>
              </a:ext>
            </a:extLst>
          </p:cNvPr>
          <p:cNvSpPr txBox="1"/>
          <p:nvPr/>
        </p:nvSpPr>
        <p:spPr>
          <a:xfrm>
            <a:off x="1411383" y="7001232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47" name="Tekstfelt 46">
            <a:extLst>
              <a:ext uri="{FF2B5EF4-FFF2-40B4-BE49-F238E27FC236}">
                <a16:creationId xmlns:a16="http://schemas.microsoft.com/office/drawing/2014/main" id="{4326FDC0-C1DF-4E88-9DB6-3350300EDE10}"/>
              </a:ext>
            </a:extLst>
          </p:cNvPr>
          <p:cNvSpPr txBox="1"/>
          <p:nvPr/>
        </p:nvSpPr>
        <p:spPr>
          <a:xfrm>
            <a:off x="1411383" y="7518554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CEFD7A8D-FC6D-41C9-9943-C3151820F4F9}"/>
              </a:ext>
            </a:extLst>
          </p:cNvPr>
          <p:cNvSpPr/>
          <p:nvPr/>
        </p:nvSpPr>
        <p:spPr>
          <a:xfrm>
            <a:off x="4341032" y="991132"/>
            <a:ext cx="1561389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1502" b="1" dirty="0">
                <a:solidFill>
                  <a:srgbClr val="EEAF30"/>
                </a:solidFill>
              </a:rPr>
              <a:t>KRAV I ARBEJDET</a:t>
            </a:r>
            <a:endParaRPr lang="da-DK" sz="1201" dirty="0"/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8090881A-3E0A-49E7-B9B9-4EC47283891A}"/>
              </a:ext>
            </a:extLst>
          </p:cNvPr>
          <p:cNvSpPr/>
          <p:nvPr/>
        </p:nvSpPr>
        <p:spPr>
          <a:xfrm>
            <a:off x="955572" y="5446821"/>
            <a:ext cx="1561389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1502" b="1" dirty="0">
                <a:solidFill>
                  <a:srgbClr val="EEAF30"/>
                </a:solidFill>
              </a:rPr>
              <a:t>KRAV I ARBEJDET</a:t>
            </a:r>
            <a:endParaRPr lang="da-DK" sz="1201" dirty="0"/>
          </a:p>
        </p:txBody>
      </p:sp>
      <p:pic>
        <p:nvPicPr>
          <p:cNvPr id="18" name="Billede 17">
            <a:extLst>
              <a:ext uri="{FF2B5EF4-FFF2-40B4-BE49-F238E27FC236}">
                <a16:creationId xmlns:a16="http://schemas.microsoft.com/office/drawing/2014/main" id="{8EA902C9-31CA-42F4-80AD-0317A18C91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7392" y="3992816"/>
            <a:ext cx="963914" cy="561503"/>
          </a:xfrm>
          <a:prstGeom prst="rect">
            <a:avLst/>
          </a:prstGeom>
        </p:spPr>
      </p:pic>
      <p:sp>
        <p:nvSpPr>
          <p:cNvPr id="19" name="Tekstfelt 18">
            <a:extLst>
              <a:ext uri="{FF2B5EF4-FFF2-40B4-BE49-F238E27FC236}">
                <a16:creationId xmlns:a16="http://schemas.microsoft.com/office/drawing/2014/main" id="{2D6698A2-D436-4905-B59F-77C50B611109}"/>
              </a:ext>
            </a:extLst>
          </p:cNvPr>
          <p:cNvSpPr txBox="1"/>
          <p:nvPr/>
        </p:nvSpPr>
        <p:spPr>
          <a:xfrm>
            <a:off x="4670955" y="4107257"/>
            <a:ext cx="509101" cy="323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237208EF-08F4-4349-AB60-1FE022D78B38}"/>
              </a:ext>
            </a:extLst>
          </p:cNvPr>
          <p:cNvSpPr txBox="1"/>
          <p:nvPr/>
        </p:nvSpPr>
        <p:spPr>
          <a:xfrm>
            <a:off x="5045518" y="4185580"/>
            <a:ext cx="479265" cy="17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4FB1EDE7-E933-4432-BF9A-882E6EB6D72D}"/>
              </a:ext>
            </a:extLst>
          </p:cNvPr>
          <p:cNvSpPr txBox="1"/>
          <p:nvPr/>
        </p:nvSpPr>
        <p:spPr>
          <a:xfrm>
            <a:off x="5203619" y="4213168"/>
            <a:ext cx="757539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</a:p>
        </p:txBody>
      </p:sp>
      <p:pic>
        <p:nvPicPr>
          <p:cNvPr id="40" name="Billede 39">
            <a:extLst>
              <a:ext uri="{FF2B5EF4-FFF2-40B4-BE49-F238E27FC236}">
                <a16:creationId xmlns:a16="http://schemas.microsoft.com/office/drawing/2014/main" id="{90B4F371-3B9F-4E3A-AFF4-0BCA813E4C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9229" y="2316816"/>
            <a:ext cx="724692" cy="610267"/>
          </a:xfrm>
          <a:prstGeom prst="rect">
            <a:avLst/>
          </a:prstGeom>
        </p:spPr>
      </p:pic>
      <p:pic>
        <p:nvPicPr>
          <p:cNvPr id="56" name="Billede 55">
            <a:extLst>
              <a:ext uri="{FF2B5EF4-FFF2-40B4-BE49-F238E27FC236}">
                <a16:creationId xmlns:a16="http://schemas.microsoft.com/office/drawing/2014/main" id="{1A78D51B-8612-46B9-ACD6-0FD394A67A8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9229" y="3007929"/>
            <a:ext cx="724692" cy="652906"/>
          </a:xfrm>
          <a:prstGeom prst="rect">
            <a:avLst/>
          </a:prstGeom>
        </p:spPr>
      </p:pic>
      <p:pic>
        <p:nvPicPr>
          <p:cNvPr id="57" name="Billede 56">
            <a:extLst>
              <a:ext uri="{FF2B5EF4-FFF2-40B4-BE49-F238E27FC236}">
                <a16:creationId xmlns:a16="http://schemas.microsoft.com/office/drawing/2014/main" id="{BF3E34F1-B799-45E2-A668-AE9745E0C5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017" y="6806760"/>
            <a:ext cx="724692" cy="610267"/>
          </a:xfrm>
          <a:prstGeom prst="rect">
            <a:avLst/>
          </a:prstGeom>
        </p:spPr>
      </p:pic>
      <p:pic>
        <p:nvPicPr>
          <p:cNvPr id="58" name="Billede 57">
            <a:extLst>
              <a:ext uri="{FF2B5EF4-FFF2-40B4-BE49-F238E27FC236}">
                <a16:creationId xmlns:a16="http://schemas.microsoft.com/office/drawing/2014/main" id="{E1B04E59-12B6-49FA-87FC-8364FBD842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87" y="7496637"/>
            <a:ext cx="724692" cy="652906"/>
          </a:xfrm>
          <a:prstGeom prst="rect">
            <a:avLst/>
          </a:prstGeom>
        </p:spPr>
      </p:pic>
      <p:sp>
        <p:nvSpPr>
          <p:cNvPr id="42" name="Rektangel: afrundede hjørner 41">
            <a:extLst>
              <a:ext uri="{FF2B5EF4-FFF2-40B4-BE49-F238E27FC236}">
                <a16:creationId xmlns:a16="http://schemas.microsoft.com/office/drawing/2014/main" id="{A9045005-DF6B-491C-A4D0-EC0D6791FCD6}"/>
              </a:ext>
            </a:extLst>
          </p:cNvPr>
          <p:cNvSpPr/>
          <p:nvPr/>
        </p:nvSpPr>
        <p:spPr>
          <a:xfrm>
            <a:off x="315911" y="675112"/>
            <a:ext cx="2840706" cy="406122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47625" cmpd="thickThin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pic>
        <p:nvPicPr>
          <p:cNvPr id="43" name="Billede 42">
            <a:extLst>
              <a:ext uri="{FF2B5EF4-FFF2-40B4-BE49-F238E27FC236}">
                <a16:creationId xmlns:a16="http://schemas.microsoft.com/office/drawing/2014/main" id="{25447E42-6CD0-49F7-9E96-7F91A0CB27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4307" y="3977419"/>
            <a:ext cx="963914" cy="561503"/>
          </a:xfrm>
          <a:prstGeom prst="rect">
            <a:avLst/>
          </a:prstGeom>
        </p:spPr>
      </p:pic>
      <p:sp>
        <p:nvSpPr>
          <p:cNvPr id="44" name="Tekstfelt 43">
            <a:extLst>
              <a:ext uri="{FF2B5EF4-FFF2-40B4-BE49-F238E27FC236}">
                <a16:creationId xmlns:a16="http://schemas.microsoft.com/office/drawing/2014/main" id="{19086F97-9C84-4721-A1EC-C7AE8927BBB3}"/>
              </a:ext>
            </a:extLst>
          </p:cNvPr>
          <p:cNvSpPr txBox="1"/>
          <p:nvPr/>
        </p:nvSpPr>
        <p:spPr>
          <a:xfrm>
            <a:off x="1276897" y="4065529"/>
            <a:ext cx="509101" cy="323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</a:p>
        </p:txBody>
      </p:sp>
      <p:sp>
        <p:nvSpPr>
          <p:cNvPr id="49" name="Tekstfelt 48">
            <a:extLst>
              <a:ext uri="{FF2B5EF4-FFF2-40B4-BE49-F238E27FC236}">
                <a16:creationId xmlns:a16="http://schemas.microsoft.com/office/drawing/2014/main" id="{13EBE1DD-D224-4A41-BCF2-3E554606C687}"/>
              </a:ext>
            </a:extLst>
          </p:cNvPr>
          <p:cNvSpPr txBox="1"/>
          <p:nvPr/>
        </p:nvSpPr>
        <p:spPr>
          <a:xfrm>
            <a:off x="1671686" y="4159008"/>
            <a:ext cx="272803" cy="17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</a:p>
        </p:txBody>
      </p:sp>
      <p:sp>
        <p:nvSpPr>
          <p:cNvPr id="50" name="Tekstfelt 49">
            <a:extLst>
              <a:ext uri="{FF2B5EF4-FFF2-40B4-BE49-F238E27FC236}">
                <a16:creationId xmlns:a16="http://schemas.microsoft.com/office/drawing/2014/main" id="{1DD80ADF-B0AF-4830-AEE8-9F01FB16859C}"/>
              </a:ext>
            </a:extLst>
          </p:cNvPr>
          <p:cNvSpPr txBox="1"/>
          <p:nvPr/>
        </p:nvSpPr>
        <p:spPr>
          <a:xfrm>
            <a:off x="1808088" y="4206392"/>
            <a:ext cx="757539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</a:p>
        </p:txBody>
      </p:sp>
      <p:pic>
        <p:nvPicPr>
          <p:cNvPr id="51" name="Billede 50">
            <a:extLst>
              <a:ext uri="{FF2B5EF4-FFF2-40B4-BE49-F238E27FC236}">
                <a16:creationId xmlns:a16="http://schemas.microsoft.com/office/drawing/2014/main" id="{C3072E31-7468-4DE0-B9C2-77D41AAAEA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03" y="2321887"/>
            <a:ext cx="724692" cy="610267"/>
          </a:xfrm>
          <a:prstGeom prst="rect">
            <a:avLst/>
          </a:prstGeom>
        </p:spPr>
      </p:pic>
      <p:pic>
        <p:nvPicPr>
          <p:cNvPr id="55" name="Billede 54">
            <a:extLst>
              <a:ext uri="{FF2B5EF4-FFF2-40B4-BE49-F238E27FC236}">
                <a16:creationId xmlns:a16="http://schemas.microsoft.com/office/drawing/2014/main" id="{466F9313-4715-4025-B6FB-06F5900D582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03" y="3026645"/>
            <a:ext cx="724692" cy="652906"/>
          </a:xfrm>
          <a:prstGeom prst="rect">
            <a:avLst/>
          </a:prstGeom>
        </p:spPr>
      </p:pic>
      <p:sp>
        <p:nvSpPr>
          <p:cNvPr id="61" name="Rektangel 60">
            <a:extLst>
              <a:ext uri="{FF2B5EF4-FFF2-40B4-BE49-F238E27FC236}">
                <a16:creationId xmlns:a16="http://schemas.microsoft.com/office/drawing/2014/main" id="{5899F59D-4D01-40BE-8E7F-0B2D34544F72}"/>
              </a:ext>
            </a:extLst>
          </p:cNvPr>
          <p:cNvSpPr/>
          <p:nvPr/>
        </p:nvSpPr>
        <p:spPr>
          <a:xfrm>
            <a:off x="918673" y="987430"/>
            <a:ext cx="1561389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1502" b="1" dirty="0">
                <a:solidFill>
                  <a:srgbClr val="EEAF30"/>
                </a:solidFill>
              </a:rPr>
              <a:t>KRAV I ARBEJDET</a:t>
            </a:r>
            <a:endParaRPr lang="da-DK" sz="1201" dirty="0"/>
          </a:p>
        </p:txBody>
      </p:sp>
      <p:sp>
        <p:nvSpPr>
          <p:cNvPr id="62" name="Tekstfelt 61">
            <a:extLst>
              <a:ext uri="{FF2B5EF4-FFF2-40B4-BE49-F238E27FC236}">
                <a16:creationId xmlns:a16="http://schemas.microsoft.com/office/drawing/2014/main" id="{8A25494A-569E-4AC1-8AA7-BF5ED916AF7A}"/>
              </a:ext>
            </a:extLst>
          </p:cNvPr>
          <p:cNvSpPr txBox="1"/>
          <p:nvPr/>
        </p:nvSpPr>
        <p:spPr>
          <a:xfrm>
            <a:off x="681386" y="1395494"/>
            <a:ext cx="2035961" cy="6934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Jeg oplever nogle 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gange urimelige krav 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og deadlines</a:t>
            </a:r>
          </a:p>
        </p:txBody>
      </p:sp>
      <p:sp>
        <p:nvSpPr>
          <p:cNvPr id="63" name="Tekstfelt 62">
            <a:extLst>
              <a:ext uri="{FF2B5EF4-FFF2-40B4-BE49-F238E27FC236}">
                <a16:creationId xmlns:a16="http://schemas.microsoft.com/office/drawing/2014/main" id="{8CDA52BA-FD07-479D-9789-50219B59C87E}"/>
              </a:ext>
            </a:extLst>
          </p:cNvPr>
          <p:cNvSpPr txBox="1"/>
          <p:nvPr/>
        </p:nvSpPr>
        <p:spPr>
          <a:xfrm>
            <a:off x="1461432" y="2519394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64" name="Tekstfelt 63">
            <a:extLst>
              <a:ext uri="{FF2B5EF4-FFF2-40B4-BE49-F238E27FC236}">
                <a16:creationId xmlns:a16="http://schemas.microsoft.com/office/drawing/2014/main" id="{E07FCF15-8BCC-4D8C-ACA8-0E20CE823F43}"/>
              </a:ext>
            </a:extLst>
          </p:cNvPr>
          <p:cNvSpPr txBox="1"/>
          <p:nvPr/>
        </p:nvSpPr>
        <p:spPr>
          <a:xfrm>
            <a:off x="1462562" y="3017892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pic>
        <p:nvPicPr>
          <p:cNvPr id="65" name="Billede 64">
            <a:extLst>
              <a:ext uri="{FF2B5EF4-FFF2-40B4-BE49-F238E27FC236}">
                <a16:creationId xmlns:a16="http://schemas.microsoft.com/office/drawing/2014/main" id="{6D72891D-8BAF-4C5E-9532-52FC7E4E68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455" y="8458901"/>
            <a:ext cx="1021746" cy="595191"/>
          </a:xfrm>
          <a:prstGeom prst="rect">
            <a:avLst/>
          </a:prstGeom>
        </p:spPr>
      </p:pic>
      <p:sp>
        <p:nvSpPr>
          <p:cNvPr id="66" name="Tekstfelt 65">
            <a:extLst>
              <a:ext uri="{FF2B5EF4-FFF2-40B4-BE49-F238E27FC236}">
                <a16:creationId xmlns:a16="http://schemas.microsoft.com/office/drawing/2014/main" id="{7E307749-C9DB-43E4-8D8A-9D406693718B}"/>
              </a:ext>
            </a:extLst>
          </p:cNvPr>
          <p:cNvSpPr txBox="1"/>
          <p:nvPr/>
        </p:nvSpPr>
        <p:spPr>
          <a:xfrm>
            <a:off x="1274722" y="8548854"/>
            <a:ext cx="509101" cy="323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</a:p>
        </p:txBody>
      </p:sp>
      <p:sp>
        <p:nvSpPr>
          <p:cNvPr id="67" name="Tekstfelt 66">
            <a:extLst>
              <a:ext uri="{FF2B5EF4-FFF2-40B4-BE49-F238E27FC236}">
                <a16:creationId xmlns:a16="http://schemas.microsoft.com/office/drawing/2014/main" id="{3331A709-1992-4673-81AB-20200607DA19}"/>
              </a:ext>
            </a:extLst>
          </p:cNvPr>
          <p:cNvSpPr txBox="1"/>
          <p:nvPr/>
        </p:nvSpPr>
        <p:spPr>
          <a:xfrm>
            <a:off x="1654436" y="8663255"/>
            <a:ext cx="272803" cy="17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</a:p>
        </p:txBody>
      </p:sp>
      <p:sp>
        <p:nvSpPr>
          <p:cNvPr id="68" name="Tekstfelt 67">
            <a:extLst>
              <a:ext uri="{FF2B5EF4-FFF2-40B4-BE49-F238E27FC236}">
                <a16:creationId xmlns:a16="http://schemas.microsoft.com/office/drawing/2014/main" id="{33960002-27C2-4BD9-A09E-A9F4A8F098D0}"/>
              </a:ext>
            </a:extLst>
          </p:cNvPr>
          <p:cNvSpPr txBox="1"/>
          <p:nvPr/>
        </p:nvSpPr>
        <p:spPr>
          <a:xfrm>
            <a:off x="1819757" y="8715672"/>
            <a:ext cx="757539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</a:p>
        </p:txBody>
      </p:sp>
      <p:sp>
        <p:nvSpPr>
          <p:cNvPr id="69" name="Rektangel: afrundede hjørner 68">
            <a:extLst>
              <a:ext uri="{FF2B5EF4-FFF2-40B4-BE49-F238E27FC236}">
                <a16:creationId xmlns:a16="http://schemas.microsoft.com/office/drawing/2014/main" id="{807E5569-2AC3-4033-A73C-833073DA4F7E}"/>
              </a:ext>
            </a:extLst>
          </p:cNvPr>
          <p:cNvSpPr/>
          <p:nvPr/>
        </p:nvSpPr>
        <p:spPr>
          <a:xfrm>
            <a:off x="3718790" y="5178583"/>
            <a:ext cx="2840707" cy="406122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47625" cmpd="thickThin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sp>
        <p:nvSpPr>
          <p:cNvPr id="70" name="Rektangel 69">
            <a:extLst>
              <a:ext uri="{FF2B5EF4-FFF2-40B4-BE49-F238E27FC236}">
                <a16:creationId xmlns:a16="http://schemas.microsoft.com/office/drawing/2014/main" id="{852AB1D2-4E9D-41F6-93BA-A314BA538CED}"/>
              </a:ext>
            </a:extLst>
          </p:cNvPr>
          <p:cNvSpPr/>
          <p:nvPr/>
        </p:nvSpPr>
        <p:spPr>
          <a:xfrm>
            <a:off x="4339842" y="5446821"/>
            <a:ext cx="1561389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1502" b="1" dirty="0">
                <a:solidFill>
                  <a:srgbClr val="EEAF30"/>
                </a:solidFill>
              </a:rPr>
              <a:t>KRAV I ARBEJDET</a:t>
            </a:r>
            <a:endParaRPr lang="da-DK" sz="1201" dirty="0"/>
          </a:p>
        </p:txBody>
      </p:sp>
      <p:pic>
        <p:nvPicPr>
          <p:cNvPr id="71" name="Billede 70">
            <a:extLst>
              <a:ext uri="{FF2B5EF4-FFF2-40B4-BE49-F238E27FC236}">
                <a16:creationId xmlns:a16="http://schemas.microsoft.com/office/drawing/2014/main" id="{DED84D13-D374-431E-B9DC-AE39EDD56A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7392" y="8463051"/>
            <a:ext cx="1014621" cy="591041"/>
          </a:xfrm>
          <a:prstGeom prst="rect">
            <a:avLst/>
          </a:prstGeom>
        </p:spPr>
      </p:pic>
      <p:sp>
        <p:nvSpPr>
          <p:cNvPr id="73" name="Tekstfelt 72">
            <a:extLst>
              <a:ext uri="{FF2B5EF4-FFF2-40B4-BE49-F238E27FC236}">
                <a16:creationId xmlns:a16="http://schemas.microsoft.com/office/drawing/2014/main" id="{B6F9536B-3E50-465C-B38E-3890C4CC19C4}"/>
              </a:ext>
            </a:extLst>
          </p:cNvPr>
          <p:cNvSpPr txBox="1"/>
          <p:nvPr/>
        </p:nvSpPr>
        <p:spPr>
          <a:xfrm>
            <a:off x="4694464" y="8571639"/>
            <a:ext cx="509101" cy="323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</a:p>
        </p:txBody>
      </p:sp>
      <p:sp>
        <p:nvSpPr>
          <p:cNvPr id="74" name="Tekstfelt 73">
            <a:extLst>
              <a:ext uri="{FF2B5EF4-FFF2-40B4-BE49-F238E27FC236}">
                <a16:creationId xmlns:a16="http://schemas.microsoft.com/office/drawing/2014/main" id="{7EFE9CD4-D81B-43FC-9121-E288397F1EBE}"/>
              </a:ext>
            </a:extLst>
          </p:cNvPr>
          <p:cNvSpPr txBox="1"/>
          <p:nvPr/>
        </p:nvSpPr>
        <p:spPr>
          <a:xfrm>
            <a:off x="5067164" y="8679998"/>
            <a:ext cx="272803" cy="17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</a:p>
        </p:txBody>
      </p:sp>
      <p:sp>
        <p:nvSpPr>
          <p:cNvPr id="75" name="Tekstfelt 74">
            <a:extLst>
              <a:ext uri="{FF2B5EF4-FFF2-40B4-BE49-F238E27FC236}">
                <a16:creationId xmlns:a16="http://schemas.microsoft.com/office/drawing/2014/main" id="{15612722-6D8A-40B8-9352-71D7DA229E51}"/>
              </a:ext>
            </a:extLst>
          </p:cNvPr>
          <p:cNvSpPr txBox="1"/>
          <p:nvPr/>
        </p:nvSpPr>
        <p:spPr>
          <a:xfrm>
            <a:off x="5232536" y="8715672"/>
            <a:ext cx="757539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</a:p>
        </p:txBody>
      </p:sp>
      <p:pic>
        <p:nvPicPr>
          <p:cNvPr id="76" name="Billede 75">
            <a:extLst>
              <a:ext uri="{FF2B5EF4-FFF2-40B4-BE49-F238E27FC236}">
                <a16:creationId xmlns:a16="http://schemas.microsoft.com/office/drawing/2014/main" id="{0B60183F-B9D6-4002-AFEF-75701A2A2F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290" y="6800000"/>
            <a:ext cx="724692" cy="610267"/>
          </a:xfrm>
          <a:prstGeom prst="rect">
            <a:avLst/>
          </a:prstGeom>
        </p:spPr>
      </p:pic>
      <p:pic>
        <p:nvPicPr>
          <p:cNvPr id="77" name="Billede 76">
            <a:extLst>
              <a:ext uri="{FF2B5EF4-FFF2-40B4-BE49-F238E27FC236}">
                <a16:creationId xmlns:a16="http://schemas.microsoft.com/office/drawing/2014/main" id="{20215BAD-3091-4C0B-9561-D7E0090B7C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7865" y="7518554"/>
            <a:ext cx="724692" cy="652906"/>
          </a:xfrm>
          <a:prstGeom prst="rect">
            <a:avLst/>
          </a:prstGeom>
        </p:spPr>
      </p:pic>
      <p:sp>
        <p:nvSpPr>
          <p:cNvPr id="78" name="Tekstfelt 77">
            <a:extLst>
              <a:ext uri="{FF2B5EF4-FFF2-40B4-BE49-F238E27FC236}">
                <a16:creationId xmlns:a16="http://schemas.microsoft.com/office/drawing/2014/main" id="{0A35FA15-CB50-4159-B8E7-C80EEE4F741F}"/>
              </a:ext>
            </a:extLst>
          </p:cNvPr>
          <p:cNvSpPr txBox="1"/>
          <p:nvPr/>
        </p:nvSpPr>
        <p:spPr>
          <a:xfrm>
            <a:off x="4886750" y="6992715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79" name="Tekstfelt 78">
            <a:extLst>
              <a:ext uri="{FF2B5EF4-FFF2-40B4-BE49-F238E27FC236}">
                <a16:creationId xmlns:a16="http://schemas.microsoft.com/office/drawing/2014/main" id="{D4397050-5527-4599-9A6D-1C2670F89A7E}"/>
              </a:ext>
            </a:extLst>
          </p:cNvPr>
          <p:cNvSpPr txBox="1"/>
          <p:nvPr/>
        </p:nvSpPr>
        <p:spPr>
          <a:xfrm>
            <a:off x="4894493" y="7524348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sp>
        <p:nvSpPr>
          <p:cNvPr id="80" name="Tekstfelt 79">
            <a:extLst>
              <a:ext uri="{FF2B5EF4-FFF2-40B4-BE49-F238E27FC236}">
                <a16:creationId xmlns:a16="http://schemas.microsoft.com/office/drawing/2014/main" id="{2671CB49-66E8-48F0-A0BC-D6A2CF25C7E0}"/>
              </a:ext>
            </a:extLst>
          </p:cNvPr>
          <p:cNvSpPr txBox="1"/>
          <p:nvPr/>
        </p:nvSpPr>
        <p:spPr>
          <a:xfrm>
            <a:off x="4098943" y="5829637"/>
            <a:ext cx="2043187" cy="6934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Jeg synes, 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kravene til mig er 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meget passende </a:t>
            </a:r>
          </a:p>
        </p:txBody>
      </p:sp>
    </p:spTree>
    <p:extLst>
      <p:ext uri="{BB962C8B-B14F-4D97-AF65-F5344CB8AC3E}">
        <p14:creationId xmlns:p14="http://schemas.microsoft.com/office/powerpoint/2010/main" val="2317769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ktangel: afrundede hjørner 19">
            <a:extLst>
              <a:ext uri="{FF2B5EF4-FFF2-40B4-BE49-F238E27FC236}">
                <a16:creationId xmlns:a16="http://schemas.microsoft.com/office/drawing/2014/main" id="{7636A8EA-18A0-4E37-8BF1-4AA667095381}"/>
              </a:ext>
            </a:extLst>
          </p:cNvPr>
          <p:cNvSpPr/>
          <p:nvPr/>
        </p:nvSpPr>
        <p:spPr>
          <a:xfrm>
            <a:off x="315918" y="677750"/>
            <a:ext cx="2840706" cy="40612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47625" cmpd="thickThin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54288293-69DD-4CB7-97B7-CFF504ADB923}"/>
              </a:ext>
            </a:extLst>
          </p:cNvPr>
          <p:cNvSpPr/>
          <p:nvPr/>
        </p:nvSpPr>
        <p:spPr>
          <a:xfrm>
            <a:off x="955574" y="991132"/>
            <a:ext cx="1561389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1502" b="1" dirty="0">
                <a:solidFill>
                  <a:srgbClr val="EEAF30"/>
                </a:solidFill>
              </a:rPr>
              <a:t>KRAV I ARBEJDET</a:t>
            </a:r>
            <a:endParaRPr lang="da-DK" sz="1201" dirty="0"/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B6EB5E2E-B59F-4423-AE4E-EA112CAEDDE6}"/>
              </a:ext>
            </a:extLst>
          </p:cNvPr>
          <p:cNvSpPr txBox="1"/>
          <p:nvPr/>
        </p:nvSpPr>
        <p:spPr>
          <a:xfrm>
            <a:off x="752683" y="1338893"/>
            <a:ext cx="1967166" cy="4623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Jeg har generelt 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for mange opgaver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905D7F37-E378-48B2-A7A6-4A1D8F90F123}"/>
              </a:ext>
            </a:extLst>
          </p:cNvPr>
          <p:cNvSpPr txBox="1"/>
          <p:nvPr/>
        </p:nvSpPr>
        <p:spPr>
          <a:xfrm>
            <a:off x="1411383" y="2518623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44EC6DC8-AAAA-45E0-8761-C829E66F6450}"/>
              </a:ext>
            </a:extLst>
          </p:cNvPr>
          <p:cNvSpPr txBox="1"/>
          <p:nvPr/>
        </p:nvSpPr>
        <p:spPr>
          <a:xfrm>
            <a:off x="1411383" y="3031227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pic>
        <p:nvPicPr>
          <p:cNvPr id="53" name="Billede 52">
            <a:extLst>
              <a:ext uri="{FF2B5EF4-FFF2-40B4-BE49-F238E27FC236}">
                <a16:creationId xmlns:a16="http://schemas.microsoft.com/office/drawing/2014/main" id="{FCB18988-EFBA-4363-AB93-EA28507342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625" y="2313593"/>
            <a:ext cx="724692" cy="610267"/>
          </a:xfrm>
          <a:prstGeom prst="rect">
            <a:avLst/>
          </a:prstGeom>
        </p:spPr>
      </p:pic>
      <p:pic>
        <p:nvPicPr>
          <p:cNvPr id="55" name="Billede 54">
            <a:extLst>
              <a:ext uri="{FF2B5EF4-FFF2-40B4-BE49-F238E27FC236}">
                <a16:creationId xmlns:a16="http://schemas.microsoft.com/office/drawing/2014/main" id="{27B832B0-DEA1-468A-9757-D8D3D49697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48" y="3023360"/>
            <a:ext cx="724692" cy="652906"/>
          </a:xfrm>
          <a:prstGeom prst="rect">
            <a:avLst/>
          </a:prstGeom>
        </p:spPr>
      </p:pic>
      <p:pic>
        <p:nvPicPr>
          <p:cNvPr id="42" name="Billede 41">
            <a:extLst>
              <a:ext uri="{FF2B5EF4-FFF2-40B4-BE49-F238E27FC236}">
                <a16:creationId xmlns:a16="http://schemas.microsoft.com/office/drawing/2014/main" id="{3D0819BD-030D-452E-844E-3E938FE508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54307" y="3977419"/>
            <a:ext cx="963914" cy="561503"/>
          </a:xfrm>
          <a:prstGeom prst="rect">
            <a:avLst/>
          </a:prstGeom>
        </p:spPr>
      </p:pic>
      <p:sp>
        <p:nvSpPr>
          <p:cNvPr id="43" name="Tekstfelt 42">
            <a:extLst>
              <a:ext uri="{FF2B5EF4-FFF2-40B4-BE49-F238E27FC236}">
                <a16:creationId xmlns:a16="http://schemas.microsoft.com/office/drawing/2014/main" id="{0FC81179-B8B4-4FB8-BCB0-595A6A2B6B1B}"/>
              </a:ext>
            </a:extLst>
          </p:cNvPr>
          <p:cNvSpPr txBox="1"/>
          <p:nvPr/>
        </p:nvSpPr>
        <p:spPr>
          <a:xfrm>
            <a:off x="1276897" y="4065529"/>
            <a:ext cx="509101" cy="323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</a:p>
        </p:txBody>
      </p:sp>
      <p:sp>
        <p:nvSpPr>
          <p:cNvPr id="44" name="Tekstfelt 43">
            <a:extLst>
              <a:ext uri="{FF2B5EF4-FFF2-40B4-BE49-F238E27FC236}">
                <a16:creationId xmlns:a16="http://schemas.microsoft.com/office/drawing/2014/main" id="{13D7D292-E859-4428-A438-4A2F6674788B}"/>
              </a:ext>
            </a:extLst>
          </p:cNvPr>
          <p:cNvSpPr txBox="1"/>
          <p:nvPr/>
        </p:nvSpPr>
        <p:spPr>
          <a:xfrm>
            <a:off x="1671686" y="4159008"/>
            <a:ext cx="272803" cy="17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</a:p>
        </p:txBody>
      </p:sp>
      <p:sp>
        <p:nvSpPr>
          <p:cNvPr id="49" name="Tekstfelt 48">
            <a:extLst>
              <a:ext uri="{FF2B5EF4-FFF2-40B4-BE49-F238E27FC236}">
                <a16:creationId xmlns:a16="http://schemas.microsoft.com/office/drawing/2014/main" id="{A56B782B-C569-43F3-8D33-166DD4CC6EA8}"/>
              </a:ext>
            </a:extLst>
          </p:cNvPr>
          <p:cNvSpPr txBox="1"/>
          <p:nvPr/>
        </p:nvSpPr>
        <p:spPr>
          <a:xfrm>
            <a:off x="1808088" y="4206392"/>
            <a:ext cx="757539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</a:p>
        </p:txBody>
      </p:sp>
    </p:spTree>
    <p:extLst>
      <p:ext uri="{BB962C8B-B14F-4D97-AF65-F5344CB8AC3E}">
        <p14:creationId xmlns:p14="http://schemas.microsoft.com/office/powerpoint/2010/main" val="2453615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15427</TotalTime>
  <Words>177</Words>
  <Application>Microsoft Office PowerPoint</Application>
  <PresentationFormat>A4-papir (210 x 297 mm)</PresentationFormat>
  <Paragraphs>48</Paragraphs>
  <Slides>3</Slides>
  <Notes>3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Arial</vt:lpstr>
      <vt:lpstr>Bahnschrift</vt:lpstr>
      <vt:lpstr>Calibri</vt:lpstr>
      <vt:lpstr>Calibri Light</vt:lpstr>
      <vt:lpstr>Office-tema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Nanna Max Andersen</dc:creator>
  <cp:lastModifiedBy>Marie Kyhn</cp:lastModifiedBy>
  <cp:revision>333</cp:revision>
  <cp:lastPrinted>2024-08-14T10:20:37Z</cp:lastPrinted>
  <dcterms:created xsi:type="dcterms:W3CDTF">2022-06-07T12:11:15Z</dcterms:created>
  <dcterms:modified xsi:type="dcterms:W3CDTF">2024-09-03T09:19:51Z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RequestExternalSystemData">
    <vt:lpwstr>True</vt:lpwstr>
  </property>
  <property fmtid="{D5CDD505-2E9C-101B-9397-08002B2CF9AE}" pid="3" name="isFromDMS">
    <vt:lpwstr>true</vt:lpwstr>
  </property>
  <property fmtid="{D5CDD505-2E9C-101B-9397-08002B2CF9AE}" pid="4" name="AcadreDocumentId">
    <vt:i4>5162156</vt:i4>
  </property>
  <property fmtid="{D5CDD505-2E9C-101B-9397-08002B2CF9AE}" pid="5" name="AcadreCaseId">
    <vt:i4>821461</vt:i4>
  </property>
</Properties>
</file>