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345" r:id="rId2"/>
    <p:sldId id="351" r:id="rId3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DFEC"/>
    <a:srgbClr val="C5E0B4"/>
    <a:srgbClr val="FFE497"/>
    <a:srgbClr val="E89440"/>
    <a:srgbClr val="F2C468"/>
    <a:srgbClr val="A4AD99"/>
    <a:srgbClr val="D17519"/>
    <a:srgbClr val="C8FCF1"/>
    <a:srgbClr val="F3BAFC"/>
    <a:srgbClr val="E482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emlayout 2 - Marker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2" autoAdjust="0"/>
    <p:restoredTop sz="95736" autoAdjust="0"/>
  </p:normalViewPr>
  <p:slideViewPr>
    <p:cSldViewPr snapToGrid="0">
      <p:cViewPr varScale="1">
        <p:scale>
          <a:sx n="44" d="100"/>
          <a:sy n="44" d="100"/>
        </p:scale>
        <p:origin x="22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CFA5D53C-713C-41B2-A438-CA79597FA76D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A643027A-BD5B-49BB-8FE1-11BC4F0CEE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5759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1pPr>
    <a:lvl2pPr marL="359588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2pPr>
    <a:lvl3pPr marL="719176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3pPr>
    <a:lvl4pPr marL="1078763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4pPr>
    <a:lvl5pPr marL="1438351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5pPr>
    <a:lvl6pPr marL="1797939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6pPr>
    <a:lvl7pPr marL="2157527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7pPr>
    <a:lvl8pPr marL="2517115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8pPr>
    <a:lvl9pPr marL="2876702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43027A-BD5B-49BB-8FE1-11BC4F0CEE47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36133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43027A-BD5B-49BB-8FE1-11BC4F0CEE47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10026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076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71414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4807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708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90881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3788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4508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5232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89130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78191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91717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9858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ktangel: afrundede hjørner 19">
            <a:extLst>
              <a:ext uri="{FF2B5EF4-FFF2-40B4-BE49-F238E27FC236}">
                <a16:creationId xmlns:a16="http://schemas.microsoft.com/office/drawing/2014/main" id="{7636A8EA-18A0-4E37-8BF1-4AA667095381}"/>
              </a:ext>
            </a:extLst>
          </p:cNvPr>
          <p:cNvSpPr/>
          <p:nvPr/>
        </p:nvSpPr>
        <p:spPr>
          <a:xfrm>
            <a:off x="753405" y="1135427"/>
            <a:ext cx="5368900" cy="7723295"/>
          </a:xfrm>
          <a:prstGeom prst="roundRect">
            <a:avLst/>
          </a:prstGeom>
          <a:solidFill>
            <a:srgbClr val="FFE497"/>
          </a:solidFill>
          <a:ln w="4762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102" dirty="0">
                <a:solidFill>
                  <a:schemeClr val="tx1"/>
                </a:solidFill>
              </a:rPr>
              <a:t>Forudsigelighed handler om at få den nødvendige information på det rigtige tidspunkt. Det giver tryghed og fjerner uvished.</a:t>
            </a:r>
          </a:p>
          <a:p>
            <a:pPr algn="ctr"/>
            <a:endParaRPr lang="da-DK" sz="2102" dirty="0">
              <a:solidFill>
                <a:schemeClr val="tx1"/>
              </a:solidFill>
            </a:endParaRP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70347EB5-5501-4755-8746-6A462C13B4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776" y="8263626"/>
            <a:ext cx="1434820" cy="418775"/>
          </a:xfrm>
          <a:prstGeom prst="rect">
            <a:avLst/>
          </a:prstGeom>
        </p:spPr>
      </p:pic>
      <p:sp>
        <p:nvSpPr>
          <p:cNvPr id="2" name="Tekstfelt 1">
            <a:extLst>
              <a:ext uri="{FF2B5EF4-FFF2-40B4-BE49-F238E27FC236}">
                <a16:creationId xmlns:a16="http://schemas.microsoft.com/office/drawing/2014/main" id="{06850CCA-E0CD-4339-8C4D-C7A9049CBBFE}"/>
              </a:ext>
            </a:extLst>
          </p:cNvPr>
          <p:cNvSpPr txBox="1"/>
          <p:nvPr/>
        </p:nvSpPr>
        <p:spPr>
          <a:xfrm>
            <a:off x="753405" y="1914472"/>
            <a:ext cx="5351192" cy="7162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4054" dirty="0">
                <a:latin typeface="Bahnschrift" panose="020B0502040204020203" pitchFamily="34" charset="0"/>
              </a:rPr>
              <a:t>Forudsigelighed</a:t>
            </a:r>
          </a:p>
        </p:txBody>
      </p:sp>
    </p:spTree>
    <p:extLst>
      <p:ext uri="{BB962C8B-B14F-4D97-AF65-F5344CB8AC3E}">
        <p14:creationId xmlns:p14="http://schemas.microsoft.com/office/powerpoint/2010/main" val="2468447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: afrundede hjørner 3">
            <a:extLst>
              <a:ext uri="{FF2B5EF4-FFF2-40B4-BE49-F238E27FC236}">
                <a16:creationId xmlns:a16="http://schemas.microsoft.com/office/drawing/2014/main" id="{DFB7DB8F-3477-4B86-BBAE-457AA069F014}"/>
              </a:ext>
            </a:extLst>
          </p:cNvPr>
          <p:cNvSpPr/>
          <p:nvPr/>
        </p:nvSpPr>
        <p:spPr>
          <a:xfrm>
            <a:off x="3701378" y="677748"/>
            <a:ext cx="2840706" cy="4061229"/>
          </a:xfrm>
          <a:prstGeom prst="roundRect">
            <a:avLst/>
          </a:prstGeom>
          <a:solidFill>
            <a:srgbClr val="FFE497"/>
          </a:solidFill>
          <a:ln w="47625" cmpd="thickThin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sp>
        <p:nvSpPr>
          <p:cNvPr id="5" name="Rektangel: afrundede hjørner 4">
            <a:extLst>
              <a:ext uri="{FF2B5EF4-FFF2-40B4-BE49-F238E27FC236}">
                <a16:creationId xmlns:a16="http://schemas.microsoft.com/office/drawing/2014/main" id="{C1E8666C-3AA6-42FC-A138-748F9CA69699}"/>
              </a:ext>
            </a:extLst>
          </p:cNvPr>
          <p:cNvSpPr/>
          <p:nvPr/>
        </p:nvSpPr>
        <p:spPr>
          <a:xfrm>
            <a:off x="315918" y="677750"/>
            <a:ext cx="2840706" cy="4061227"/>
          </a:xfrm>
          <a:prstGeom prst="roundRect">
            <a:avLst/>
          </a:prstGeom>
          <a:solidFill>
            <a:srgbClr val="FFE497"/>
          </a:solidFill>
          <a:ln w="47625" cmpd="thickThin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121A62C0-33E4-488F-92D6-3BA7681F3F94}"/>
              </a:ext>
            </a:extLst>
          </p:cNvPr>
          <p:cNvSpPr/>
          <p:nvPr/>
        </p:nvSpPr>
        <p:spPr>
          <a:xfrm>
            <a:off x="880007" y="991132"/>
            <a:ext cx="1712521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1502" b="1" dirty="0">
                <a:solidFill>
                  <a:srgbClr val="EEAF30"/>
                </a:solidFill>
              </a:rPr>
              <a:t>FORUDSIGELIGHED</a:t>
            </a:r>
            <a:endParaRPr lang="da-DK" sz="1201" dirty="0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3FD41279-46A9-4497-B24C-8808A7AD96BF}"/>
              </a:ext>
            </a:extLst>
          </p:cNvPr>
          <p:cNvSpPr txBox="1"/>
          <p:nvPr/>
        </p:nvSpPr>
        <p:spPr>
          <a:xfrm>
            <a:off x="752683" y="1338893"/>
            <a:ext cx="1967166" cy="9246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Jeg mangler viden og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informationer, som jeg 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behøver, for at udføre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mine opgaver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F1FF2097-348A-40C3-8D16-F5168B2CF211}"/>
              </a:ext>
            </a:extLst>
          </p:cNvPr>
          <p:cNvSpPr txBox="1"/>
          <p:nvPr/>
        </p:nvSpPr>
        <p:spPr>
          <a:xfrm>
            <a:off x="1411383" y="3031227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4DDE4800-1600-4302-BC71-D8C466071206}"/>
              </a:ext>
            </a:extLst>
          </p:cNvPr>
          <p:cNvSpPr txBox="1"/>
          <p:nvPr/>
        </p:nvSpPr>
        <p:spPr>
          <a:xfrm>
            <a:off x="1411383" y="2518623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6EEE7270-F95B-42E3-8D34-054866E2F7AB}"/>
              </a:ext>
            </a:extLst>
          </p:cNvPr>
          <p:cNvSpPr/>
          <p:nvPr/>
        </p:nvSpPr>
        <p:spPr>
          <a:xfrm>
            <a:off x="4265469" y="991132"/>
            <a:ext cx="1712521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1502" b="1" dirty="0">
                <a:solidFill>
                  <a:srgbClr val="EEAF30"/>
                </a:solidFill>
              </a:rPr>
              <a:t>FORUDSIGELIGHED</a:t>
            </a:r>
            <a:endParaRPr lang="da-DK" sz="1201" dirty="0"/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EB6A9DF3-0783-4032-976D-FE8B3E7908C5}"/>
              </a:ext>
            </a:extLst>
          </p:cNvPr>
          <p:cNvSpPr txBox="1"/>
          <p:nvPr/>
        </p:nvSpPr>
        <p:spPr>
          <a:xfrm>
            <a:off x="4103749" y="1338893"/>
            <a:ext cx="2035961" cy="6934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Jeg ved, hvad der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forventes af mig, når jeg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møder på arbejdet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ACEADF64-E9A8-4B55-AA8A-DD52DF7F3FA9}"/>
              </a:ext>
            </a:extLst>
          </p:cNvPr>
          <p:cNvSpPr txBox="1"/>
          <p:nvPr/>
        </p:nvSpPr>
        <p:spPr>
          <a:xfrm>
            <a:off x="4816327" y="2518623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2637B12C-8FF9-4DCA-9502-F73C577B2330}"/>
              </a:ext>
            </a:extLst>
          </p:cNvPr>
          <p:cNvSpPr txBox="1"/>
          <p:nvPr/>
        </p:nvSpPr>
        <p:spPr>
          <a:xfrm>
            <a:off x="4816327" y="3073596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pic>
        <p:nvPicPr>
          <p:cNvPr id="2" name="Billede 1">
            <a:extLst>
              <a:ext uri="{FF2B5EF4-FFF2-40B4-BE49-F238E27FC236}">
                <a16:creationId xmlns:a16="http://schemas.microsoft.com/office/drawing/2014/main" id="{E0B2FFAF-74D9-416A-995C-CF2A077DD0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7965" y="2316110"/>
            <a:ext cx="744237" cy="607140"/>
          </a:xfrm>
          <a:prstGeom prst="rect">
            <a:avLst/>
          </a:prstGeom>
        </p:spPr>
      </p:pic>
      <p:pic>
        <p:nvPicPr>
          <p:cNvPr id="3" name="Billede 2">
            <a:extLst>
              <a:ext uri="{FF2B5EF4-FFF2-40B4-BE49-F238E27FC236}">
                <a16:creationId xmlns:a16="http://schemas.microsoft.com/office/drawing/2014/main" id="{D71D3BA0-4F9B-446B-ADE5-6D5E2A0514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537" y="2326245"/>
            <a:ext cx="717053" cy="584964"/>
          </a:xfrm>
          <a:prstGeom prst="rect">
            <a:avLst/>
          </a:prstGeom>
        </p:spPr>
      </p:pic>
      <p:pic>
        <p:nvPicPr>
          <p:cNvPr id="29" name="Billede 28">
            <a:extLst>
              <a:ext uri="{FF2B5EF4-FFF2-40B4-BE49-F238E27FC236}">
                <a16:creationId xmlns:a16="http://schemas.microsoft.com/office/drawing/2014/main" id="{1E5C66C4-7E81-4C9E-921A-0221B51F3A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2503" y="3011734"/>
            <a:ext cx="729699" cy="643391"/>
          </a:xfrm>
          <a:prstGeom prst="rect">
            <a:avLst/>
          </a:prstGeom>
        </p:spPr>
      </p:pic>
      <p:pic>
        <p:nvPicPr>
          <p:cNvPr id="31" name="Billede 30">
            <a:extLst>
              <a:ext uri="{FF2B5EF4-FFF2-40B4-BE49-F238E27FC236}">
                <a16:creationId xmlns:a16="http://schemas.microsoft.com/office/drawing/2014/main" id="{3C54AB2A-3304-44C6-9578-7826A49126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71" y="3011734"/>
            <a:ext cx="729699" cy="643391"/>
          </a:xfrm>
          <a:prstGeom prst="rect">
            <a:avLst/>
          </a:prstGeom>
        </p:spPr>
      </p:pic>
      <p:pic>
        <p:nvPicPr>
          <p:cNvPr id="33" name="Billede 32">
            <a:extLst>
              <a:ext uri="{FF2B5EF4-FFF2-40B4-BE49-F238E27FC236}">
                <a16:creationId xmlns:a16="http://schemas.microsoft.com/office/drawing/2014/main" id="{4E4617EA-BB1D-4122-87D2-78A963D52A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6206" y="3895903"/>
            <a:ext cx="1136321" cy="637539"/>
          </a:xfrm>
          <a:prstGeom prst="rect">
            <a:avLst/>
          </a:prstGeom>
        </p:spPr>
      </p:pic>
      <p:pic>
        <p:nvPicPr>
          <p:cNvPr id="35" name="Billede 34">
            <a:extLst>
              <a:ext uri="{FF2B5EF4-FFF2-40B4-BE49-F238E27FC236}">
                <a16:creationId xmlns:a16="http://schemas.microsoft.com/office/drawing/2014/main" id="{88BC568D-213C-447F-914A-848D4B16EB2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0456" y="3925611"/>
            <a:ext cx="1129042" cy="633455"/>
          </a:xfrm>
          <a:prstGeom prst="rect">
            <a:avLst/>
          </a:prstGeom>
        </p:spPr>
      </p:pic>
      <p:sp>
        <p:nvSpPr>
          <p:cNvPr id="36" name="Tekstfelt 35">
            <a:extLst>
              <a:ext uri="{FF2B5EF4-FFF2-40B4-BE49-F238E27FC236}">
                <a16:creationId xmlns:a16="http://schemas.microsoft.com/office/drawing/2014/main" id="{515C1FF6-FD58-49A4-A881-1CF6C2BBE372}"/>
              </a:ext>
            </a:extLst>
          </p:cNvPr>
          <p:cNvSpPr txBox="1"/>
          <p:nvPr/>
        </p:nvSpPr>
        <p:spPr>
          <a:xfrm>
            <a:off x="1297776" y="4037971"/>
            <a:ext cx="493120" cy="323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  <a:endParaRPr lang="da-DK" sz="1063" dirty="0">
              <a:solidFill>
                <a:schemeClr val="bg1"/>
              </a:solidFill>
            </a:endParaRPr>
          </a:p>
        </p:txBody>
      </p:sp>
      <p:sp>
        <p:nvSpPr>
          <p:cNvPr id="38" name="Tekstfelt 37">
            <a:extLst>
              <a:ext uri="{FF2B5EF4-FFF2-40B4-BE49-F238E27FC236}">
                <a16:creationId xmlns:a16="http://schemas.microsoft.com/office/drawing/2014/main" id="{7E338B20-DCED-46E8-9C21-55538CDDFA68}"/>
              </a:ext>
            </a:extLst>
          </p:cNvPr>
          <p:cNvSpPr txBox="1"/>
          <p:nvPr/>
        </p:nvSpPr>
        <p:spPr>
          <a:xfrm>
            <a:off x="1706752" y="4149716"/>
            <a:ext cx="256574" cy="254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</a:p>
        </p:txBody>
      </p:sp>
      <p:sp>
        <p:nvSpPr>
          <p:cNvPr id="39" name="Tekstfelt 38">
            <a:extLst>
              <a:ext uri="{FF2B5EF4-FFF2-40B4-BE49-F238E27FC236}">
                <a16:creationId xmlns:a16="http://schemas.microsoft.com/office/drawing/2014/main" id="{379378EE-BD4C-4035-B2E5-2FF4EEE48E20}"/>
              </a:ext>
            </a:extLst>
          </p:cNvPr>
          <p:cNvSpPr txBox="1"/>
          <p:nvPr/>
        </p:nvSpPr>
        <p:spPr>
          <a:xfrm>
            <a:off x="1905146" y="4204156"/>
            <a:ext cx="515362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</a:p>
        </p:txBody>
      </p:sp>
      <p:sp>
        <p:nvSpPr>
          <p:cNvPr id="40" name="Tekstfelt 39">
            <a:extLst>
              <a:ext uri="{FF2B5EF4-FFF2-40B4-BE49-F238E27FC236}">
                <a16:creationId xmlns:a16="http://schemas.microsoft.com/office/drawing/2014/main" id="{401D6760-6B51-48BE-8D77-73C422E9CB29}"/>
              </a:ext>
            </a:extLst>
          </p:cNvPr>
          <p:cNvSpPr txBox="1"/>
          <p:nvPr/>
        </p:nvSpPr>
        <p:spPr>
          <a:xfrm>
            <a:off x="4604110" y="4012193"/>
            <a:ext cx="485480" cy="323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</a:p>
        </p:txBody>
      </p:sp>
      <p:sp>
        <p:nvSpPr>
          <p:cNvPr id="41" name="Tekstfelt 40">
            <a:extLst>
              <a:ext uri="{FF2B5EF4-FFF2-40B4-BE49-F238E27FC236}">
                <a16:creationId xmlns:a16="http://schemas.microsoft.com/office/drawing/2014/main" id="{A69F532F-6E79-494C-9BB0-B407A7FC6386}"/>
              </a:ext>
            </a:extLst>
          </p:cNvPr>
          <p:cNvSpPr txBox="1"/>
          <p:nvPr/>
        </p:nvSpPr>
        <p:spPr>
          <a:xfrm>
            <a:off x="5046234" y="4120843"/>
            <a:ext cx="256574" cy="254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</a:p>
        </p:txBody>
      </p:sp>
      <p:sp>
        <p:nvSpPr>
          <p:cNvPr id="42" name="Tekstfelt 41">
            <a:extLst>
              <a:ext uri="{FF2B5EF4-FFF2-40B4-BE49-F238E27FC236}">
                <a16:creationId xmlns:a16="http://schemas.microsoft.com/office/drawing/2014/main" id="{8636133B-3DD9-44A3-862B-94D485933289}"/>
              </a:ext>
            </a:extLst>
          </p:cNvPr>
          <p:cNvSpPr txBox="1"/>
          <p:nvPr/>
        </p:nvSpPr>
        <p:spPr>
          <a:xfrm>
            <a:off x="5234987" y="4178611"/>
            <a:ext cx="515362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</a:p>
        </p:txBody>
      </p:sp>
    </p:spTree>
    <p:extLst>
      <p:ext uri="{BB962C8B-B14F-4D97-AF65-F5344CB8AC3E}">
        <p14:creationId xmlns:p14="http://schemas.microsoft.com/office/powerpoint/2010/main" val="138626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15427</TotalTime>
  <Words>86</Words>
  <Application>Microsoft Office PowerPoint</Application>
  <PresentationFormat>A4-papir (210 x 297 mm)</PresentationFormat>
  <Paragraphs>23</Paragraphs>
  <Slides>2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7" baseType="lpstr">
      <vt:lpstr>Arial</vt:lpstr>
      <vt:lpstr>Bahnschrift</vt:lpstr>
      <vt:lpstr>Calibri</vt:lpstr>
      <vt:lpstr>Calibri Light</vt:lpstr>
      <vt:lpstr>Office-tema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Nanna Max Andersen</dc:creator>
  <cp:lastModifiedBy>Marie Kyhn</cp:lastModifiedBy>
  <cp:revision>334</cp:revision>
  <cp:lastPrinted>2024-08-14T10:20:37Z</cp:lastPrinted>
  <dcterms:created xsi:type="dcterms:W3CDTF">2022-06-07T12:11:15Z</dcterms:created>
  <dcterms:modified xsi:type="dcterms:W3CDTF">2024-09-03T09:28:25Z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RequestExternalSystemData">
    <vt:lpwstr>True</vt:lpwstr>
  </property>
  <property fmtid="{D5CDD505-2E9C-101B-9397-08002B2CF9AE}" pid="3" name="isFromDMS">
    <vt:lpwstr>true</vt:lpwstr>
  </property>
  <property fmtid="{D5CDD505-2E9C-101B-9397-08002B2CF9AE}" pid="4" name="AcadreDocumentId">
    <vt:i4>5162156</vt:i4>
  </property>
  <property fmtid="{D5CDD505-2E9C-101B-9397-08002B2CF9AE}" pid="5" name="AcadreCaseId">
    <vt:i4>821461</vt:i4>
  </property>
</Properties>
</file>